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322" r:id="rId5"/>
    <p:sldId id="320" r:id="rId6"/>
    <p:sldId id="378" r:id="rId7"/>
    <p:sldId id="319" r:id="rId8"/>
    <p:sldId id="370" r:id="rId9"/>
    <p:sldId id="398" r:id="rId10"/>
    <p:sldId id="380" r:id="rId11"/>
    <p:sldId id="382" r:id="rId12"/>
    <p:sldId id="383" r:id="rId13"/>
    <p:sldId id="384" r:id="rId14"/>
    <p:sldId id="387" r:id="rId15"/>
    <p:sldId id="359" r:id="rId16"/>
    <p:sldId id="388" r:id="rId17"/>
    <p:sldId id="389" r:id="rId18"/>
    <p:sldId id="390" r:id="rId19"/>
    <p:sldId id="400" r:id="rId20"/>
    <p:sldId id="391" r:id="rId21"/>
    <p:sldId id="397" r:id="rId22"/>
    <p:sldId id="399" r:id="rId23"/>
    <p:sldId id="401" r:id="rId24"/>
    <p:sldId id="392" r:id="rId25"/>
    <p:sldId id="393" r:id="rId26"/>
    <p:sldId id="394" r:id="rId27"/>
  </p:sldIdLst>
  <p:sldSz cx="12192000" cy="6858000"/>
  <p:notesSz cx="6797675" cy="992505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9" autoAdjust="0"/>
    <p:restoredTop sz="95388" autoAdjust="0"/>
  </p:normalViewPr>
  <p:slideViewPr>
    <p:cSldViewPr snapToGrid="0">
      <p:cViewPr>
        <p:scale>
          <a:sx n="60" d="100"/>
          <a:sy n="60" d="100"/>
        </p:scale>
        <p:origin x="-240" y="-3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7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80" d="100"/>
          <a:sy n="80" d="100"/>
        </p:scale>
        <p:origin x="3984" y="1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7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73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custSel modSld modMainMaster modNotesMaster modHandout">
      <pc:chgData name="Fake Test User" userId="SID-0" providerId="Test" clId="FakeClientId" dt="2024-03-07T09:19:33.819" v="50" actId="790"/>
      <pc:docMkLst>
        <pc:docMk/>
      </pc:docMkLst>
      <pc:sldChg chg="modNotes">
        <pc:chgData name="Fake Test User" userId="SID-0" providerId="Test" clId="FakeClientId" dt="2024-03-07T09:14:49.784" v="16" actId="790"/>
        <pc:sldMkLst>
          <pc:docMk/>
          <pc:sldMk cId="704370842" sldId="310"/>
        </pc:sldMkLst>
      </pc:sldChg>
      <pc:sldChg chg="modSp mod modNotes">
        <pc:chgData name="Fake Test User" userId="SID-0" providerId="Test" clId="FakeClientId" dt="2024-03-07T09:17:35.958" v="33" actId="790"/>
        <pc:sldMkLst>
          <pc:docMk/>
          <pc:sldMk cId="1669023770" sldId="311"/>
        </pc:sldMkLst>
        <pc:spChg chg="mod">
          <ac:chgData name="Fake Test User" userId="SID-0" providerId="Test" clId="FakeClientId" dt="2024-03-07T09:17:35.958" v="33" actId="790"/>
          <ac:spMkLst>
            <pc:docMk/>
            <pc:sldMk cId="1669023770" sldId="311"/>
            <ac:spMk id="2" creationId="{D444EDC2-BFBF-920F-CB70-9AF732466054}"/>
          </ac:spMkLst>
        </pc:spChg>
        <pc:spChg chg="mod">
          <ac:chgData name="Fake Test User" userId="SID-0" providerId="Test" clId="FakeClientId" dt="2024-03-07T09:17:35.958" v="33" actId="790"/>
          <ac:spMkLst>
            <pc:docMk/>
            <pc:sldMk cId="1669023770" sldId="311"/>
            <ac:spMk id="4" creationId="{CA7BF639-9897-7AC5-9AE9-B87BE1DE79F3}"/>
          </ac:spMkLst>
        </pc:spChg>
        <pc:graphicFrameChg chg="modGraphic">
          <ac:chgData name="Fake Test User" userId="SID-0" providerId="Test" clId="FakeClientId" dt="2024-03-07T09:17:25.692" v="32" actId="14734"/>
          <ac:graphicFrameMkLst>
            <pc:docMk/>
            <pc:sldMk cId="1669023770" sldId="311"/>
            <ac:graphicFrameMk id="5" creationId="{D1DCF783-46E9-D159-7BE1-A0FAAD6D6524}"/>
          </ac:graphicFrameMkLst>
        </pc:graphicFrameChg>
      </pc:sldChg>
      <pc:sldChg chg="modSp mod modNotes">
        <pc:chgData name="Fake Test User" userId="SID-0" providerId="Test" clId="FakeClientId" dt="2024-03-07T09:17:43.895" v="34" actId="790"/>
        <pc:sldMkLst>
          <pc:docMk/>
          <pc:sldMk cId="952135350" sldId="312"/>
        </pc:sldMkLst>
        <pc:spChg chg="mod">
          <ac:chgData name="Fake Test User" userId="SID-0" providerId="Test" clId="FakeClientId" dt="2024-03-07T09:17:43.895" v="34" actId="790"/>
          <ac:spMkLst>
            <pc:docMk/>
            <pc:sldMk cId="952135350" sldId="312"/>
            <ac:spMk id="2" creationId="{35BFFCC8-C04D-0071-3B14-4AF828E000B0}"/>
          </ac:spMkLst>
        </pc:spChg>
        <pc:spChg chg="mod">
          <ac:chgData name="Fake Test User" userId="SID-0" providerId="Test" clId="FakeClientId" dt="2024-03-07T09:17:43.895" v="34" actId="790"/>
          <ac:spMkLst>
            <pc:docMk/>
            <pc:sldMk cId="952135350" sldId="312"/>
            <ac:spMk id="3" creationId="{D9D6A759-37B6-1E14-BD05-D652BEECEA33}"/>
          </ac:spMkLst>
        </pc:spChg>
        <pc:spChg chg="mod">
          <ac:chgData name="Fake Test User" userId="SID-0" providerId="Test" clId="FakeClientId" dt="2024-03-07T09:17:43.895" v="34" actId="790"/>
          <ac:spMkLst>
            <pc:docMk/>
            <pc:sldMk cId="952135350" sldId="312"/>
            <ac:spMk id="6" creationId="{9F0E1748-5A63-CCAD-65B2-FB5DB78846F2}"/>
          </ac:spMkLst>
        </pc:spChg>
        <pc:spChg chg="mod">
          <ac:chgData name="Fake Test User" userId="SID-0" providerId="Test" clId="FakeClientId" dt="2024-03-07T09:17:43.895" v="34" actId="790"/>
          <ac:spMkLst>
            <pc:docMk/>
            <pc:sldMk cId="952135350" sldId="312"/>
            <ac:spMk id="7" creationId="{39118A24-4E50-F77D-EF17-46A29F012C34}"/>
          </ac:spMkLst>
        </pc:spChg>
      </pc:sldChg>
      <pc:sldChg chg="modSp mod modNotes">
        <pc:chgData name="Fake Test User" userId="SID-0" providerId="Test" clId="FakeClientId" dt="2024-03-07T09:18:37.256" v="44" actId="790"/>
        <pc:sldMkLst>
          <pc:docMk/>
          <pc:sldMk cId="2224546682" sldId="313"/>
        </pc:sldMkLst>
        <pc:spChg chg="mod">
          <ac:chgData name="Fake Test User" userId="SID-0" providerId="Test" clId="FakeClientId" dt="2024-03-07T09:18:31.818" v="43" actId="790"/>
          <ac:spMkLst>
            <pc:docMk/>
            <pc:sldMk cId="2224546682" sldId="313"/>
            <ac:spMk id="2" creationId="{6059FD0C-3CC0-6307-C5F3-CCBE0B14A19F}"/>
          </ac:spMkLst>
        </pc:spChg>
        <pc:spChg chg="mod">
          <ac:chgData name="Fake Test User" userId="SID-0" providerId="Test" clId="FakeClientId" dt="2024-03-07T09:18:31.818" v="43" actId="790"/>
          <ac:spMkLst>
            <pc:docMk/>
            <pc:sldMk cId="2224546682" sldId="313"/>
            <ac:spMk id="3" creationId="{71592F51-55CE-19DC-B632-AD19560BA9D1}"/>
          </ac:spMkLst>
        </pc:spChg>
        <pc:spChg chg="mod">
          <ac:chgData name="Fake Test User" userId="SID-0" providerId="Test" clId="FakeClientId" dt="2024-03-07T09:18:31.818" v="43" actId="790"/>
          <ac:spMkLst>
            <pc:docMk/>
            <pc:sldMk cId="2224546682" sldId="313"/>
            <ac:spMk id="4" creationId="{925AA6ED-97F0-825D-71BB-D4D461E7870C}"/>
          </ac:spMkLst>
        </pc:spChg>
        <pc:graphicFrameChg chg="mod modGraphic">
          <ac:chgData name="Fake Test User" userId="SID-0" providerId="Test" clId="FakeClientId" dt="2024-03-07T09:18:37.256" v="44" actId="790"/>
          <ac:graphicFrameMkLst>
            <pc:docMk/>
            <pc:sldMk cId="2224546682" sldId="313"/>
            <ac:graphicFrameMk id="5" creationId="{4BF48F46-6E7D-0880-9D66-315C864F7D0F}"/>
          </ac:graphicFrameMkLst>
        </pc:graphicFrameChg>
      </pc:sldChg>
      <pc:sldChg chg="modSp mod modNotes">
        <pc:chgData name="Fake Test User" userId="SID-0" providerId="Test" clId="FakeClientId" dt="2024-03-07T09:18:45.646" v="45" actId="790"/>
        <pc:sldMkLst>
          <pc:docMk/>
          <pc:sldMk cId="82250651" sldId="314"/>
        </pc:sldMkLst>
        <pc:spChg chg="mod">
          <ac:chgData name="Fake Test User" userId="SID-0" providerId="Test" clId="FakeClientId" dt="2024-03-07T09:18:45.646" v="45" actId="790"/>
          <ac:spMkLst>
            <pc:docMk/>
            <pc:sldMk cId="82250651" sldId="314"/>
            <ac:spMk id="2" creationId="{C1D94129-1999-7159-E6E3-7D6C478655BD}"/>
          </ac:spMkLst>
        </pc:spChg>
        <pc:spChg chg="mod">
          <ac:chgData name="Fake Test User" userId="SID-0" providerId="Test" clId="FakeClientId" dt="2024-03-07T09:18:45.646" v="45" actId="790"/>
          <ac:spMkLst>
            <pc:docMk/>
            <pc:sldMk cId="82250651" sldId="314"/>
            <ac:spMk id="3" creationId="{43B3004F-891E-E0B4-FC2D-A5949EC33A3D}"/>
          </ac:spMkLst>
        </pc:spChg>
        <pc:spChg chg="mod">
          <ac:chgData name="Fake Test User" userId="SID-0" providerId="Test" clId="FakeClientId" dt="2024-03-07T09:18:45.646" v="45" actId="790"/>
          <ac:spMkLst>
            <pc:docMk/>
            <pc:sldMk cId="82250651" sldId="314"/>
            <ac:spMk id="4" creationId="{E52EF1C1-5933-D909-38D2-D22F630A85FE}"/>
          </ac:spMkLst>
        </pc:spChg>
      </pc:sldChg>
      <pc:sldChg chg="modSp mod modNotes">
        <pc:chgData name="Fake Test User" userId="SID-0" providerId="Test" clId="FakeClientId" dt="2024-03-07T09:18:53.037" v="46" actId="790"/>
        <pc:sldMkLst>
          <pc:docMk/>
          <pc:sldMk cId="2302010161" sldId="315"/>
        </pc:sldMkLst>
        <pc:spChg chg="mod">
          <ac:chgData name="Fake Test User" userId="SID-0" providerId="Test" clId="FakeClientId" dt="2024-03-07T09:18:53.037" v="46" actId="790"/>
          <ac:spMkLst>
            <pc:docMk/>
            <pc:sldMk cId="2302010161" sldId="315"/>
            <ac:spMk id="2" creationId="{F7CE9E18-F4C2-3B3A-348B-BE5512664CA8}"/>
          </ac:spMkLst>
        </pc:spChg>
        <pc:spChg chg="mod">
          <ac:chgData name="Fake Test User" userId="SID-0" providerId="Test" clId="FakeClientId" dt="2024-03-07T09:18:53.037" v="46" actId="790"/>
          <ac:spMkLst>
            <pc:docMk/>
            <pc:sldMk cId="2302010161" sldId="315"/>
            <ac:spMk id="3" creationId="{E3C15354-374E-4710-792F-592E588BAAE2}"/>
          </ac:spMkLst>
        </pc:spChg>
        <pc:spChg chg="mod">
          <ac:chgData name="Fake Test User" userId="SID-0" providerId="Test" clId="FakeClientId" dt="2024-03-07T09:18:53.037" v="46" actId="790"/>
          <ac:spMkLst>
            <pc:docMk/>
            <pc:sldMk cId="2302010161" sldId="315"/>
            <ac:spMk id="4" creationId="{685D951B-D6C0-AB0A-0FFD-23670BE643EE}"/>
          </ac:spMkLst>
        </pc:spChg>
        <pc:spChg chg="mod">
          <ac:chgData name="Fake Test User" userId="SID-0" providerId="Test" clId="FakeClientId" dt="2024-03-07T09:18:53.037" v="46" actId="790"/>
          <ac:spMkLst>
            <pc:docMk/>
            <pc:sldMk cId="2302010161" sldId="315"/>
            <ac:spMk id="5" creationId="{25756543-DA8C-CEE2-0E13-19DE61C1349B}"/>
          </ac:spMkLst>
        </pc:spChg>
      </pc:sldChg>
      <pc:sldChg chg="modSp mod modNotes">
        <pc:chgData name="Fake Test User" userId="SID-0" providerId="Test" clId="FakeClientId" dt="2024-03-07T09:19:00.287" v="47" actId="790"/>
        <pc:sldMkLst>
          <pc:docMk/>
          <pc:sldMk cId="554382460" sldId="316"/>
        </pc:sldMkLst>
        <pc:spChg chg="mod">
          <ac:chgData name="Fake Test User" userId="SID-0" providerId="Test" clId="FakeClientId" dt="2024-03-07T09:19:00.287" v="47" actId="790"/>
          <ac:spMkLst>
            <pc:docMk/>
            <pc:sldMk cId="554382460" sldId="316"/>
            <ac:spMk id="2" creationId="{C7992593-AF79-3D1E-E253-0765DF0F513F}"/>
          </ac:spMkLst>
        </pc:spChg>
        <pc:spChg chg="mod">
          <ac:chgData name="Fake Test User" userId="SID-0" providerId="Test" clId="FakeClientId" dt="2024-03-07T09:19:00.287" v="47" actId="790"/>
          <ac:spMkLst>
            <pc:docMk/>
            <pc:sldMk cId="554382460" sldId="316"/>
            <ac:spMk id="3" creationId="{986F71E8-8D71-9405-3A01-01C3B8F86877}"/>
          </ac:spMkLst>
        </pc:spChg>
        <pc:spChg chg="mod">
          <ac:chgData name="Fake Test User" userId="SID-0" providerId="Test" clId="FakeClientId" dt="2024-03-07T09:19:00.287" v="47" actId="790"/>
          <ac:spMkLst>
            <pc:docMk/>
            <pc:sldMk cId="554382460" sldId="316"/>
            <ac:spMk id="4" creationId="{392C90C5-5198-C255-02F9-1608AA49E088}"/>
          </ac:spMkLst>
        </pc:spChg>
        <pc:spChg chg="mod">
          <ac:chgData name="Fake Test User" userId="SID-0" providerId="Test" clId="FakeClientId" dt="2024-03-07T09:19:00.287" v="47" actId="790"/>
          <ac:spMkLst>
            <pc:docMk/>
            <pc:sldMk cId="554382460" sldId="316"/>
            <ac:spMk id="5" creationId="{A34518A5-1C9D-79F3-349C-3E7AAFD98951}"/>
          </ac:spMkLst>
        </pc:spChg>
      </pc:sldChg>
      <pc:sldChg chg="modSp mod modNotes">
        <pc:chgData name="Fake Test User" userId="SID-0" providerId="Test" clId="FakeClientId" dt="2024-03-07T09:19:08.443" v="48" actId="790"/>
        <pc:sldMkLst>
          <pc:docMk/>
          <pc:sldMk cId="4011334062" sldId="317"/>
        </pc:sldMkLst>
        <pc:spChg chg="mod">
          <ac:chgData name="Fake Test User" userId="SID-0" providerId="Test" clId="FakeClientId" dt="2024-03-07T09:19:08.443" v="48" actId="790"/>
          <ac:spMkLst>
            <pc:docMk/>
            <pc:sldMk cId="4011334062" sldId="317"/>
            <ac:spMk id="2" creationId="{1B061384-8C2A-AC46-D296-2DF95CBF10BB}"/>
          </ac:spMkLst>
        </pc:spChg>
        <pc:spChg chg="mod">
          <ac:chgData name="Fake Test User" userId="SID-0" providerId="Test" clId="FakeClientId" dt="2024-03-07T09:19:08.443" v="48" actId="790"/>
          <ac:spMkLst>
            <pc:docMk/>
            <pc:sldMk cId="4011334062" sldId="317"/>
            <ac:spMk id="3" creationId="{FEF606B8-D15C-3916-2C66-49DEC593A3C2}"/>
          </ac:spMkLst>
        </pc:spChg>
      </pc:sldChg>
      <pc:sldChg chg="modSp mod modNotes">
        <pc:chgData name="Fake Test User" userId="SID-0" providerId="Test" clId="FakeClientId" dt="2024-03-07T09:19:16.725" v="49" actId="790"/>
        <pc:sldMkLst>
          <pc:docMk/>
          <pc:sldMk cId="2906152353" sldId="318"/>
        </pc:sldMkLst>
        <pc:spChg chg="mod">
          <ac:chgData name="Fake Test User" userId="SID-0" providerId="Test" clId="FakeClientId" dt="2024-03-07T09:19:16.725" v="49" actId="790"/>
          <ac:spMkLst>
            <pc:docMk/>
            <pc:sldMk cId="2906152353" sldId="318"/>
            <ac:spMk id="2" creationId="{CFDEBC60-AA38-5DEF-3160-0CAA68F3D28C}"/>
          </ac:spMkLst>
        </pc:spChg>
        <pc:spChg chg="mod">
          <ac:chgData name="Fake Test User" userId="SID-0" providerId="Test" clId="FakeClientId" dt="2024-03-07T09:19:16.725" v="49" actId="790"/>
          <ac:spMkLst>
            <pc:docMk/>
            <pc:sldMk cId="2906152353" sldId="318"/>
            <ac:spMk id="3" creationId="{1EBEE570-1B5E-FFD1-485D-D77E4E6FE7C0}"/>
          </ac:spMkLst>
        </pc:spChg>
        <pc:spChg chg="mod">
          <ac:chgData name="Fake Test User" userId="SID-0" providerId="Test" clId="FakeClientId" dt="2024-03-07T09:19:16.725" v="49" actId="790"/>
          <ac:spMkLst>
            <pc:docMk/>
            <pc:sldMk cId="2906152353" sldId="318"/>
            <ac:spMk id="4" creationId="{527C964F-E2D5-D8E7-C513-C47A7E409DF3}"/>
          </ac:spMkLst>
        </pc:spChg>
      </pc:sldChg>
      <pc:sldChg chg="modNotes">
        <pc:chgData name="Fake Test User" userId="SID-0" providerId="Test" clId="FakeClientId" dt="2024-03-07T09:13:41.489" v="6" actId="790"/>
        <pc:sldMkLst>
          <pc:docMk/>
          <pc:sldMk cId="3421680658" sldId="319"/>
        </pc:sldMkLst>
      </pc:sldChg>
      <pc:sldChg chg="modNotes">
        <pc:chgData name="Fake Test User" userId="SID-0" providerId="Test" clId="FakeClientId" dt="2024-03-07T09:13:37.067" v="5" actId="790"/>
        <pc:sldMkLst>
          <pc:docMk/>
          <pc:sldMk cId="3752118431" sldId="320"/>
        </pc:sldMkLst>
      </pc:sldChg>
      <pc:sldChg chg="modSp mod modNotes">
        <pc:chgData name="Fake Test User" userId="SID-0" providerId="Test" clId="FakeClientId" dt="2024-03-07T09:19:33.819" v="50" actId="790"/>
        <pc:sldMkLst>
          <pc:docMk/>
          <pc:sldMk cId="1607455252" sldId="321"/>
        </pc:sldMkLst>
        <pc:spChg chg="mod">
          <ac:chgData name="Fake Test User" userId="SID-0" providerId="Test" clId="FakeClientId" dt="2024-03-07T09:19:33.819" v="50" actId="790"/>
          <ac:spMkLst>
            <pc:docMk/>
            <pc:sldMk cId="1607455252" sldId="321"/>
            <ac:spMk id="2" creationId="{2CD97761-0B88-A5E8-0B78-C39173D05F4D}"/>
          </ac:spMkLst>
        </pc:spChg>
        <pc:spChg chg="mod">
          <ac:chgData name="Fake Test User" userId="SID-0" providerId="Test" clId="FakeClientId" dt="2024-03-07T09:19:33.819" v="50" actId="790"/>
          <ac:spMkLst>
            <pc:docMk/>
            <pc:sldMk cId="1607455252" sldId="321"/>
            <ac:spMk id="3" creationId="{02BA04E6-CD61-B962-4287-DEC1993C32D6}"/>
          </ac:spMkLst>
        </pc:spChg>
        <pc:spChg chg="mod">
          <ac:chgData name="Fake Test User" userId="SID-0" providerId="Test" clId="FakeClientId" dt="2024-03-07T09:19:33.819" v="50" actId="790"/>
          <ac:spMkLst>
            <pc:docMk/>
            <pc:sldMk cId="1607455252" sldId="321"/>
            <ac:spMk id="4" creationId="{2CD4601E-33F5-5714-867D-A0B584DA7C11}"/>
          </ac:spMkLst>
        </pc:spChg>
      </pc:sldChg>
      <pc:sldChg chg="modNotes">
        <pc:chgData name="Fake Test User" userId="SID-0" providerId="Test" clId="FakeClientId" dt="2024-03-07T09:13:28.879" v="3" actId="790"/>
        <pc:sldMkLst>
          <pc:docMk/>
          <pc:sldMk cId="3378822495" sldId="322"/>
        </pc:sldMkLst>
      </pc:sldChg>
      <pc:sldMasterChg chg="modSp mod modSldLayout">
        <pc:chgData name="Fake Test User" userId="SID-0" providerId="Test" clId="FakeClientId" dt="2024-03-07T09:17:05.817" v="30" actId="790"/>
        <pc:sldMasterMkLst>
          <pc:docMk/>
          <pc:sldMasterMk cId="737433849" sldId="2147483648"/>
        </pc:sldMasterMkLst>
        <pc:spChg chg="mod">
          <ac:chgData name="Fake Test User" userId="SID-0" providerId="Test" clId="FakeClientId" dt="2024-03-07T09:15:32.659" v="17" actId="790"/>
          <ac:spMkLst>
            <pc:docMk/>
            <pc:sldMasterMk cId="737433849" sldId="2147483648"/>
            <ac:spMk id="2" creationId="{0B82F216-62F1-7E0B-63FD-51C27CDAA1B4}"/>
          </ac:spMkLst>
        </pc:spChg>
        <pc:spChg chg="mod">
          <ac:chgData name="Fake Test User" userId="SID-0" providerId="Test" clId="FakeClientId" dt="2024-03-07T09:15:32.659" v="17" actId="790"/>
          <ac:spMkLst>
            <pc:docMk/>
            <pc:sldMasterMk cId="737433849" sldId="2147483648"/>
            <ac:spMk id="3" creationId="{7E61F31D-B959-2AD8-9208-FF08B574DB47}"/>
          </ac:spMkLst>
        </pc:spChg>
        <pc:spChg chg="mod">
          <ac:chgData name="Fake Test User" userId="SID-0" providerId="Test" clId="FakeClientId" dt="2024-03-07T09:15:32.659" v="17" actId="790"/>
          <ac:spMkLst>
            <pc:docMk/>
            <pc:sldMasterMk cId="737433849" sldId="2147483648"/>
            <ac:spMk id="4" creationId="{EF32C8C7-5C6C-400B-AEC0-4D8178161BBD}"/>
          </ac:spMkLst>
        </pc:spChg>
        <pc:spChg chg="mod">
          <ac:chgData name="Fake Test User" userId="SID-0" providerId="Test" clId="FakeClientId" dt="2024-03-07T09:15:32.659" v="17" actId="790"/>
          <ac:spMkLst>
            <pc:docMk/>
            <pc:sldMasterMk cId="737433849" sldId="2147483648"/>
            <ac:spMk id="5" creationId="{4B7105D6-7B52-4B7D-9473-BCD571A93A09}"/>
          </ac:spMkLst>
        </pc:spChg>
        <pc:spChg chg="mod">
          <ac:chgData name="Fake Test User" userId="SID-0" providerId="Test" clId="FakeClientId" dt="2024-03-07T09:15:32.659" v="17" actId="790"/>
          <ac:spMkLst>
            <pc:docMk/>
            <pc:sldMasterMk cId="737433849" sldId="2147483648"/>
            <ac:spMk id="6" creationId="{B13EAA0A-7090-4FA3-AD1C-CD4570404021}"/>
          </ac:spMkLst>
        </pc:spChg>
        <pc:sldLayoutChg chg="modSp mod">
          <pc:chgData name="Fake Test User" userId="SID-0" providerId="Test" clId="FakeClientId" dt="2024-03-07T09:17:05.817" v="30" actId="790"/>
          <pc:sldLayoutMkLst>
            <pc:docMk/>
            <pc:sldMasterMk cId="737433849" sldId="2147483648"/>
            <pc:sldLayoutMk cId="643748357" sldId="2147483681"/>
          </pc:sldLayoutMkLst>
          <pc:spChg chg="mod">
            <ac:chgData name="Fake Test User" userId="SID-0" providerId="Test" clId="FakeClientId" dt="2024-03-07T09:17:05.817" v="30" actId="790"/>
            <ac:spMkLst>
              <pc:docMk/>
              <pc:sldMasterMk cId="737433849" sldId="2147483648"/>
              <pc:sldLayoutMk cId="643748357" sldId="2147483681"/>
              <ac:spMk id="2" creationId="{E1B5E70F-EF03-B535-2505-BC971E3BC36D}"/>
            </ac:spMkLst>
          </pc:spChg>
          <pc:spChg chg="mod">
            <ac:chgData name="Fake Test User" userId="SID-0" providerId="Test" clId="FakeClientId" dt="2024-03-07T09:17:05.817" v="30" actId="790"/>
            <ac:spMkLst>
              <pc:docMk/>
              <pc:sldMasterMk cId="737433849" sldId="2147483648"/>
              <pc:sldLayoutMk cId="643748357" sldId="2147483681"/>
              <ac:spMk id="7" creationId="{B03A3B6B-5129-A46A-A20C-5D7BC706C9B1}"/>
            </ac:spMkLst>
          </pc:spChg>
          <pc:spChg chg="mod">
            <ac:chgData name="Fake Test User" userId="SID-0" providerId="Test" clId="FakeClientId" dt="2024-03-07T09:17:05.817" v="30" actId="790"/>
            <ac:spMkLst>
              <pc:docMk/>
              <pc:sldMasterMk cId="737433849" sldId="2147483648"/>
              <pc:sldLayoutMk cId="643748357" sldId="2147483681"/>
              <ac:spMk id="8" creationId="{24E401A1-8CEE-5E1B-343B-D737433AE63F}"/>
            </ac:spMkLst>
          </pc:spChg>
          <pc:spChg chg="mod">
            <ac:chgData name="Fake Test User" userId="SID-0" providerId="Test" clId="FakeClientId" dt="2024-03-07T09:17:05.817" v="30" actId="790"/>
            <ac:spMkLst>
              <pc:docMk/>
              <pc:sldMasterMk cId="737433849" sldId="2147483648"/>
              <pc:sldLayoutMk cId="643748357" sldId="2147483681"/>
              <ac:spMk id="10" creationId="{AD608249-3D60-D3B2-68C5-778D0EA18F2D}"/>
            </ac:spMkLst>
          </pc:spChg>
        </pc:sldLayoutChg>
        <pc:sldLayoutChg chg="modSp mod">
          <pc:chgData name="Fake Test User" userId="SID-0" providerId="Test" clId="FakeClientId" dt="2024-03-07T09:17:01.332" v="29" actId="790"/>
          <pc:sldLayoutMkLst>
            <pc:docMk/>
            <pc:sldMasterMk cId="737433849" sldId="2147483648"/>
            <pc:sldLayoutMk cId="2691357288" sldId="2147483682"/>
          </pc:sldLayoutMkLst>
          <pc:spChg chg="mod">
            <ac:chgData name="Fake Test User" userId="SID-0" providerId="Test" clId="FakeClientId" dt="2024-03-07T09:17:01.332" v="29" actId="790"/>
            <ac:spMkLst>
              <pc:docMk/>
              <pc:sldMasterMk cId="737433849" sldId="2147483648"/>
              <pc:sldLayoutMk cId="2691357288" sldId="2147483682"/>
              <ac:spMk id="2" creationId="{05DA3688-07D1-82D9-6818-C95E9A69C2F1}"/>
            </ac:spMkLst>
          </pc:spChg>
          <pc:spChg chg="mod">
            <ac:chgData name="Fake Test User" userId="SID-0" providerId="Test" clId="FakeClientId" dt="2024-03-07T09:17:01.332" v="29" actId="790"/>
            <ac:spMkLst>
              <pc:docMk/>
              <pc:sldMasterMk cId="737433849" sldId="2147483648"/>
              <pc:sldLayoutMk cId="2691357288" sldId="2147483682"/>
              <ac:spMk id="5" creationId="{94389812-0415-9025-AB21-4503F7DF3AB5}"/>
            </ac:spMkLst>
          </pc:spChg>
          <pc:spChg chg="mod">
            <ac:chgData name="Fake Test User" userId="SID-0" providerId="Test" clId="FakeClientId" dt="2024-03-07T09:17:01.332" v="29" actId="790"/>
            <ac:spMkLst>
              <pc:docMk/>
              <pc:sldMasterMk cId="737433849" sldId="2147483648"/>
              <pc:sldLayoutMk cId="2691357288" sldId="2147483682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7:01.332" v="29" actId="790"/>
            <ac:spMkLst>
              <pc:docMk/>
              <pc:sldMasterMk cId="737433849" sldId="2147483648"/>
              <pc:sldLayoutMk cId="2691357288" sldId="2147483682"/>
              <ac:spMk id="9" creationId="{CB43608F-0A38-CF4A-4B3B-F1212E786FDE}"/>
            </ac:spMkLst>
          </pc:spChg>
        </pc:sldLayoutChg>
        <pc:sldLayoutChg chg="modSp mod">
          <pc:chgData name="Fake Test User" userId="SID-0" providerId="Test" clId="FakeClientId" dt="2024-03-07T09:16:54.879" v="28" actId="790"/>
          <pc:sldLayoutMkLst>
            <pc:docMk/>
            <pc:sldMasterMk cId="737433849" sldId="2147483648"/>
            <pc:sldLayoutMk cId="852814036" sldId="2147483684"/>
          </pc:sldLayoutMkLst>
          <pc:spChg chg="mod">
            <ac:chgData name="Fake Test User" userId="SID-0" providerId="Test" clId="FakeClientId" dt="2024-03-07T09:16:54.879" v="28" actId="790"/>
            <ac:spMkLst>
              <pc:docMk/>
              <pc:sldMasterMk cId="737433849" sldId="2147483648"/>
              <pc:sldLayoutMk cId="852814036" sldId="2147483684"/>
              <ac:spMk id="2" creationId="{8814D5F7-E70A-5F97-5C8F-95B9E1B6D492}"/>
            </ac:spMkLst>
          </pc:spChg>
          <pc:spChg chg="mod">
            <ac:chgData name="Fake Test User" userId="SID-0" providerId="Test" clId="FakeClientId" dt="2024-03-07T09:16:54.879" v="28" actId="790"/>
            <ac:spMkLst>
              <pc:docMk/>
              <pc:sldMasterMk cId="737433849" sldId="2147483648"/>
              <pc:sldLayoutMk cId="852814036" sldId="2147483684"/>
              <ac:spMk id="5" creationId="{94389812-0415-9025-AB21-4503F7DF3AB5}"/>
            </ac:spMkLst>
          </pc:spChg>
          <pc:spChg chg="mod">
            <ac:chgData name="Fake Test User" userId="SID-0" providerId="Test" clId="FakeClientId" dt="2024-03-07T09:16:54.879" v="28" actId="790"/>
            <ac:spMkLst>
              <pc:docMk/>
              <pc:sldMasterMk cId="737433849" sldId="2147483648"/>
              <pc:sldLayoutMk cId="852814036" sldId="2147483684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6:54.879" v="28" actId="790"/>
            <ac:spMkLst>
              <pc:docMk/>
              <pc:sldMasterMk cId="737433849" sldId="2147483648"/>
              <pc:sldLayoutMk cId="852814036" sldId="2147483684"/>
              <ac:spMk id="8" creationId="{8B0AB10A-3CAB-D4C0-3CB1-401461802BD3}"/>
            </ac:spMkLst>
          </pc:spChg>
          <pc:spChg chg="mod">
            <ac:chgData name="Fake Test User" userId="SID-0" providerId="Test" clId="FakeClientId" dt="2024-03-07T09:16:54.879" v="28" actId="790"/>
            <ac:spMkLst>
              <pc:docMk/>
              <pc:sldMasterMk cId="737433849" sldId="2147483648"/>
              <pc:sldLayoutMk cId="852814036" sldId="2147483684"/>
              <ac:spMk id="11" creationId="{7DBA8ADB-B20F-8404-46AB-AF67E25C7C75}"/>
            </ac:spMkLst>
          </pc:spChg>
        </pc:sldLayoutChg>
        <pc:sldLayoutChg chg="modSp mod">
          <pc:chgData name="Fake Test User" userId="SID-0" providerId="Test" clId="FakeClientId" dt="2024-03-07T09:16:43.332" v="27" actId="790"/>
          <pc:sldLayoutMkLst>
            <pc:docMk/>
            <pc:sldMasterMk cId="737433849" sldId="2147483648"/>
            <pc:sldLayoutMk cId="3409299127" sldId="2147483685"/>
          </pc:sldLayoutMkLst>
          <pc:spChg chg="mod">
            <ac:chgData name="Fake Test User" userId="SID-0" providerId="Test" clId="FakeClientId" dt="2024-03-07T09:16:43.332" v="27" actId="790"/>
            <ac:spMkLst>
              <pc:docMk/>
              <pc:sldMasterMk cId="737433849" sldId="2147483648"/>
              <pc:sldLayoutMk cId="3409299127" sldId="2147483685"/>
              <ac:spMk id="2" creationId="{6E0EC71B-95A1-C740-6B1F-F8DF02E2D164}"/>
            </ac:spMkLst>
          </pc:spChg>
          <pc:spChg chg="mod">
            <ac:chgData name="Fake Test User" userId="SID-0" providerId="Test" clId="FakeClientId" dt="2024-03-07T09:16:43.332" v="27" actId="790"/>
            <ac:spMkLst>
              <pc:docMk/>
              <pc:sldMasterMk cId="737433849" sldId="2147483648"/>
              <pc:sldLayoutMk cId="3409299127" sldId="2147483685"/>
              <ac:spMk id="5" creationId="{94389812-0415-9025-AB21-4503F7DF3AB5}"/>
            </ac:spMkLst>
          </pc:spChg>
          <pc:spChg chg="mod">
            <ac:chgData name="Fake Test User" userId="SID-0" providerId="Test" clId="FakeClientId" dt="2024-03-07T09:16:43.332" v="27" actId="790"/>
            <ac:spMkLst>
              <pc:docMk/>
              <pc:sldMasterMk cId="737433849" sldId="2147483648"/>
              <pc:sldLayoutMk cId="3409299127" sldId="2147483685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6:43.332" v="27" actId="790"/>
            <ac:spMkLst>
              <pc:docMk/>
              <pc:sldMasterMk cId="737433849" sldId="2147483648"/>
              <pc:sldLayoutMk cId="3409299127" sldId="2147483685"/>
              <ac:spMk id="12" creationId="{617CE1C3-9892-2E23-986F-80ABB41823D6}"/>
            </ac:spMkLst>
          </pc:spChg>
          <pc:spChg chg="mod">
            <ac:chgData name="Fake Test User" userId="SID-0" providerId="Test" clId="FakeClientId" dt="2024-03-07T09:16:43.332" v="27" actId="790"/>
            <ac:spMkLst>
              <pc:docMk/>
              <pc:sldMasterMk cId="737433849" sldId="2147483648"/>
              <pc:sldLayoutMk cId="3409299127" sldId="2147483685"/>
              <ac:spMk id="14" creationId="{EA708189-1532-1BDD-104F-4D8556146CEE}"/>
            </ac:spMkLst>
          </pc:spChg>
        </pc:sldLayoutChg>
        <pc:sldLayoutChg chg="modSp mod">
          <pc:chgData name="Fake Test User" userId="SID-0" providerId="Test" clId="FakeClientId" dt="2024-03-07T09:16:33.723" v="26" actId="790"/>
          <pc:sldLayoutMkLst>
            <pc:docMk/>
            <pc:sldMasterMk cId="737433849" sldId="2147483648"/>
            <pc:sldLayoutMk cId="2236107460" sldId="2147483686"/>
          </pc:sldLayoutMkLst>
          <pc:spChg chg="mod">
            <ac:chgData name="Fake Test User" userId="SID-0" providerId="Test" clId="FakeClientId" dt="2024-03-07T09:16:33.723" v="26" actId="790"/>
            <ac:spMkLst>
              <pc:docMk/>
              <pc:sldMasterMk cId="737433849" sldId="2147483648"/>
              <pc:sldLayoutMk cId="2236107460" sldId="2147483686"/>
              <ac:spMk id="2" creationId="{8809D86D-3DDE-CA24-4CAA-DF6944B9BCBB}"/>
            </ac:spMkLst>
          </pc:spChg>
          <pc:spChg chg="mod">
            <ac:chgData name="Fake Test User" userId="SID-0" providerId="Test" clId="FakeClientId" dt="2024-03-07T09:16:33.723" v="26" actId="790"/>
            <ac:spMkLst>
              <pc:docMk/>
              <pc:sldMasterMk cId="737433849" sldId="2147483648"/>
              <pc:sldLayoutMk cId="2236107460" sldId="2147483686"/>
              <ac:spMk id="5" creationId="{94389812-0415-9025-AB21-4503F7DF3AB5}"/>
            </ac:spMkLst>
          </pc:spChg>
          <pc:spChg chg="mod">
            <ac:chgData name="Fake Test User" userId="SID-0" providerId="Test" clId="FakeClientId" dt="2024-03-07T09:16:33.723" v="26" actId="790"/>
            <ac:spMkLst>
              <pc:docMk/>
              <pc:sldMasterMk cId="737433849" sldId="2147483648"/>
              <pc:sldLayoutMk cId="2236107460" sldId="2147483686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6:33.723" v="26" actId="790"/>
            <ac:spMkLst>
              <pc:docMk/>
              <pc:sldMasterMk cId="737433849" sldId="2147483648"/>
              <pc:sldLayoutMk cId="2236107460" sldId="2147483686"/>
              <ac:spMk id="8" creationId="{357912CB-B8F8-1E65-094F-AD3220E6C79C}"/>
            </ac:spMkLst>
          </pc:spChg>
          <pc:spChg chg="mod">
            <ac:chgData name="Fake Test User" userId="SID-0" providerId="Test" clId="FakeClientId" dt="2024-03-07T09:16:33.723" v="26" actId="790"/>
            <ac:spMkLst>
              <pc:docMk/>
              <pc:sldMasterMk cId="737433849" sldId="2147483648"/>
              <pc:sldLayoutMk cId="2236107460" sldId="2147483686"/>
              <ac:spMk id="12" creationId="{617CE1C3-9892-2E23-986F-80ABB41823D6}"/>
            </ac:spMkLst>
          </pc:spChg>
        </pc:sldLayoutChg>
        <pc:sldLayoutChg chg="modSp mod">
          <pc:chgData name="Fake Test User" userId="SID-0" providerId="Test" clId="FakeClientId" dt="2024-03-07T09:16:27.551" v="25" actId="790"/>
          <pc:sldLayoutMkLst>
            <pc:docMk/>
            <pc:sldMasterMk cId="737433849" sldId="2147483648"/>
            <pc:sldLayoutMk cId="2514237806" sldId="2147483687"/>
          </pc:sldLayoutMkLst>
          <pc:spChg chg="mod">
            <ac:chgData name="Fake Test User" userId="SID-0" providerId="Test" clId="FakeClientId" dt="2024-03-07T09:16:27.551" v="25" actId="790"/>
            <ac:spMkLst>
              <pc:docMk/>
              <pc:sldMasterMk cId="737433849" sldId="2147483648"/>
              <pc:sldLayoutMk cId="2514237806" sldId="2147483687"/>
              <ac:spMk id="3" creationId="{D7B331F9-6D4A-5020-969F-E961AF374E19}"/>
            </ac:spMkLst>
          </pc:spChg>
          <pc:spChg chg="mod">
            <ac:chgData name="Fake Test User" userId="SID-0" providerId="Test" clId="FakeClientId" dt="2024-03-07T09:16:27.551" v="25" actId="790"/>
            <ac:spMkLst>
              <pc:docMk/>
              <pc:sldMasterMk cId="737433849" sldId="2147483648"/>
              <pc:sldLayoutMk cId="2514237806" sldId="2147483687"/>
              <ac:spMk id="4" creationId="{C355854D-70C0-E6E1-2A0C-284D00A21AEC}"/>
            </ac:spMkLst>
          </pc:spChg>
          <pc:spChg chg="mod">
            <ac:chgData name="Fake Test User" userId="SID-0" providerId="Test" clId="FakeClientId" dt="2024-03-07T09:16:27.551" v="25" actId="790"/>
            <ac:spMkLst>
              <pc:docMk/>
              <pc:sldMasterMk cId="737433849" sldId="2147483648"/>
              <pc:sldLayoutMk cId="2514237806" sldId="2147483687"/>
              <ac:spMk id="5" creationId="{94389812-0415-9025-AB21-4503F7DF3AB5}"/>
            </ac:spMkLst>
          </pc:spChg>
          <pc:spChg chg="mod">
            <ac:chgData name="Fake Test User" userId="SID-0" providerId="Test" clId="FakeClientId" dt="2024-03-07T09:16:27.551" v="25" actId="790"/>
            <ac:spMkLst>
              <pc:docMk/>
              <pc:sldMasterMk cId="737433849" sldId="2147483648"/>
              <pc:sldLayoutMk cId="2514237806" sldId="2147483687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6:27.551" v="25" actId="790"/>
            <ac:spMkLst>
              <pc:docMk/>
              <pc:sldMasterMk cId="737433849" sldId="2147483648"/>
              <pc:sldLayoutMk cId="2514237806" sldId="2147483687"/>
              <ac:spMk id="12" creationId="{617CE1C3-9892-2E23-986F-80ABB41823D6}"/>
            </ac:spMkLst>
          </pc:spChg>
        </pc:sldLayoutChg>
        <pc:sldLayoutChg chg="modSp mod">
          <pc:chgData name="Fake Test User" userId="SID-0" providerId="Test" clId="FakeClientId" dt="2024-03-07T09:16:20.223" v="24" actId="790"/>
          <pc:sldLayoutMkLst>
            <pc:docMk/>
            <pc:sldMasterMk cId="737433849" sldId="2147483648"/>
            <pc:sldLayoutMk cId="2561720850" sldId="2147483688"/>
          </pc:sldLayoutMkLst>
          <pc:spChg chg="mod">
            <ac:chgData name="Fake Test User" userId="SID-0" providerId="Test" clId="FakeClientId" dt="2024-03-07T09:16:20.223" v="24" actId="790"/>
            <ac:spMkLst>
              <pc:docMk/>
              <pc:sldMasterMk cId="737433849" sldId="2147483648"/>
              <pc:sldLayoutMk cId="2561720850" sldId="2147483688"/>
              <ac:spMk id="2" creationId="{AEA3C42D-C3E7-4F13-63E2-96D7A3B21113}"/>
            </ac:spMkLst>
          </pc:spChg>
          <pc:spChg chg="mod">
            <ac:chgData name="Fake Test User" userId="SID-0" providerId="Test" clId="FakeClientId" dt="2024-03-07T09:16:20.223" v="24" actId="790"/>
            <ac:spMkLst>
              <pc:docMk/>
              <pc:sldMasterMk cId="737433849" sldId="2147483648"/>
              <pc:sldLayoutMk cId="2561720850" sldId="2147483688"/>
              <ac:spMk id="3" creationId="{1D40DF0B-6602-19D4-3110-4659C28780D5}"/>
            </ac:spMkLst>
          </pc:spChg>
          <pc:spChg chg="mod">
            <ac:chgData name="Fake Test User" userId="SID-0" providerId="Test" clId="FakeClientId" dt="2024-03-07T09:16:20.223" v="24" actId="790"/>
            <ac:spMkLst>
              <pc:docMk/>
              <pc:sldMasterMk cId="737433849" sldId="2147483648"/>
              <pc:sldLayoutMk cId="2561720850" sldId="2147483688"/>
              <ac:spMk id="5" creationId="{94389812-0415-9025-AB21-4503F7DF3AB5}"/>
            </ac:spMkLst>
          </pc:spChg>
          <pc:spChg chg="mod">
            <ac:chgData name="Fake Test User" userId="SID-0" providerId="Test" clId="FakeClientId" dt="2024-03-07T09:16:20.223" v="24" actId="790"/>
            <ac:spMkLst>
              <pc:docMk/>
              <pc:sldMasterMk cId="737433849" sldId="2147483648"/>
              <pc:sldLayoutMk cId="2561720850" sldId="2147483688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6:20.223" v="24" actId="790"/>
            <ac:spMkLst>
              <pc:docMk/>
              <pc:sldMasterMk cId="737433849" sldId="2147483648"/>
              <pc:sldLayoutMk cId="2561720850" sldId="2147483688"/>
              <ac:spMk id="12" creationId="{617CE1C3-9892-2E23-986F-80ABB41823D6}"/>
            </ac:spMkLst>
          </pc:spChg>
        </pc:sldLayoutChg>
        <pc:sldLayoutChg chg="modSp mod">
          <pc:chgData name="Fake Test User" userId="SID-0" providerId="Test" clId="FakeClientId" dt="2024-03-07T09:16:14.035" v="23" actId="790"/>
          <pc:sldLayoutMkLst>
            <pc:docMk/>
            <pc:sldMasterMk cId="737433849" sldId="2147483648"/>
            <pc:sldLayoutMk cId="2069536155" sldId="2147483689"/>
          </pc:sldLayoutMkLst>
          <pc:spChg chg="mod">
            <ac:chgData name="Fake Test User" userId="SID-0" providerId="Test" clId="FakeClientId" dt="2024-03-07T09:16:14.035" v="23" actId="790"/>
            <ac:spMkLst>
              <pc:docMk/>
              <pc:sldMasterMk cId="737433849" sldId="2147483648"/>
              <pc:sldLayoutMk cId="2069536155" sldId="2147483689"/>
              <ac:spMk id="5" creationId="{3901905E-33E7-852F-94E3-8E100B3D1E4A}"/>
            </ac:spMkLst>
          </pc:spChg>
          <pc:spChg chg="mod">
            <ac:chgData name="Fake Test User" userId="SID-0" providerId="Test" clId="FakeClientId" dt="2024-03-07T09:16:14.035" v="23" actId="790"/>
            <ac:spMkLst>
              <pc:docMk/>
              <pc:sldMasterMk cId="737433849" sldId="2147483648"/>
              <pc:sldLayoutMk cId="2069536155" sldId="2147483689"/>
              <ac:spMk id="6" creationId="{1B7799F7-CBB1-9649-7D06-F7EEFD4F0183}"/>
            </ac:spMkLst>
          </pc:spChg>
          <pc:spChg chg="mod">
            <ac:chgData name="Fake Test User" userId="SID-0" providerId="Test" clId="FakeClientId" dt="2024-03-07T09:16:14.035" v="23" actId="790"/>
            <ac:spMkLst>
              <pc:docMk/>
              <pc:sldMasterMk cId="737433849" sldId="2147483648"/>
              <pc:sldLayoutMk cId="2069536155" sldId="2147483689"/>
              <ac:spMk id="7" creationId="{B1AFC5CA-DB29-4B8C-C004-72E4EC761C3B}"/>
            </ac:spMkLst>
          </pc:spChg>
          <pc:spChg chg="mod">
            <ac:chgData name="Fake Test User" userId="SID-0" providerId="Test" clId="FakeClientId" dt="2024-03-07T09:16:14.035" v="23" actId="790"/>
            <ac:spMkLst>
              <pc:docMk/>
              <pc:sldMasterMk cId="737433849" sldId="2147483648"/>
              <pc:sldLayoutMk cId="2069536155" sldId="2147483689"/>
              <ac:spMk id="8" creationId="{507175C5-CB2F-2BAC-3704-54DCD1BF043F}"/>
            </ac:spMkLst>
          </pc:spChg>
          <pc:spChg chg="mod">
            <ac:chgData name="Fake Test User" userId="SID-0" providerId="Test" clId="FakeClientId" dt="2024-03-07T09:16:14.035" v="23" actId="790"/>
            <ac:spMkLst>
              <pc:docMk/>
              <pc:sldMasterMk cId="737433849" sldId="2147483648"/>
              <pc:sldLayoutMk cId="2069536155" sldId="2147483689"/>
              <ac:spMk id="9" creationId="{E3CB2D2A-7172-87CE-D493-DAF52D62EBFC}"/>
            </ac:spMkLst>
          </pc:spChg>
        </pc:sldLayoutChg>
        <pc:sldLayoutChg chg="modSp mod">
          <pc:chgData name="Fake Test User" userId="SID-0" providerId="Test" clId="FakeClientId" dt="2024-03-07T09:15:58.519" v="22" actId="790"/>
          <pc:sldLayoutMkLst>
            <pc:docMk/>
            <pc:sldMasterMk cId="737433849" sldId="2147483648"/>
            <pc:sldLayoutMk cId="1373596587" sldId="2147483690"/>
          </pc:sldLayoutMkLst>
          <pc:spChg chg="mod">
            <ac:chgData name="Fake Test User" userId="SID-0" providerId="Test" clId="FakeClientId" dt="2024-03-07T09:15:58.519" v="22" actId="790"/>
            <ac:spMkLst>
              <pc:docMk/>
              <pc:sldMasterMk cId="737433849" sldId="2147483648"/>
              <pc:sldLayoutMk cId="1373596587" sldId="2147483690"/>
              <ac:spMk id="2" creationId="{AEA3C42D-C3E7-4F13-63E2-96D7A3B21113}"/>
            </ac:spMkLst>
          </pc:spChg>
          <pc:spChg chg="mod">
            <ac:chgData name="Fake Test User" userId="SID-0" providerId="Test" clId="FakeClientId" dt="2024-03-07T09:15:58.519" v="22" actId="790"/>
            <ac:spMkLst>
              <pc:docMk/>
              <pc:sldMasterMk cId="737433849" sldId="2147483648"/>
              <pc:sldLayoutMk cId="1373596587" sldId="2147483690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5:58.519" v="22" actId="790"/>
            <ac:spMkLst>
              <pc:docMk/>
              <pc:sldMasterMk cId="737433849" sldId="2147483648"/>
              <pc:sldLayoutMk cId="1373596587" sldId="2147483690"/>
              <ac:spMk id="8" creationId="{CE64603E-965E-E3BF-203B-F4D99428203D}"/>
            </ac:spMkLst>
          </pc:spChg>
          <pc:spChg chg="mod">
            <ac:chgData name="Fake Test User" userId="SID-0" providerId="Test" clId="FakeClientId" dt="2024-03-07T09:15:58.519" v="22" actId="790"/>
            <ac:spMkLst>
              <pc:docMk/>
              <pc:sldMasterMk cId="737433849" sldId="2147483648"/>
              <pc:sldLayoutMk cId="1373596587" sldId="2147483690"/>
              <ac:spMk id="9" creationId="{5DABAFC1-3E76-DCE6-3A6D-E0020C5BE864}"/>
            </ac:spMkLst>
          </pc:spChg>
        </pc:sldLayoutChg>
        <pc:sldLayoutChg chg="modSp mod">
          <pc:chgData name="Fake Test User" userId="SID-0" providerId="Test" clId="FakeClientId" dt="2024-03-07T09:15:53.253" v="21" actId="790"/>
          <pc:sldLayoutMkLst>
            <pc:docMk/>
            <pc:sldMasterMk cId="737433849" sldId="2147483648"/>
            <pc:sldLayoutMk cId="3227224107" sldId="2147483691"/>
          </pc:sldLayoutMkLst>
          <pc:spChg chg="mod">
            <ac:chgData name="Fake Test User" userId="SID-0" providerId="Test" clId="FakeClientId" dt="2024-03-07T09:15:53.253" v="21" actId="790"/>
            <ac:spMkLst>
              <pc:docMk/>
              <pc:sldMasterMk cId="737433849" sldId="2147483648"/>
              <pc:sldLayoutMk cId="3227224107" sldId="2147483691"/>
              <ac:spMk id="6" creationId="{49C76C37-CBD2-36CF-1413-53DD1CB4A545}"/>
            </ac:spMkLst>
          </pc:spChg>
          <pc:spChg chg="mod">
            <ac:chgData name="Fake Test User" userId="SID-0" providerId="Test" clId="FakeClientId" dt="2024-03-07T09:15:53.253" v="21" actId="790"/>
            <ac:spMkLst>
              <pc:docMk/>
              <pc:sldMasterMk cId="737433849" sldId="2147483648"/>
              <pc:sldLayoutMk cId="3227224107" sldId="2147483691"/>
              <ac:spMk id="7" creationId="{510D1AAD-E663-5B8E-CE72-64C1DBF19CE0}"/>
            </ac:spMkLst>
          </pc:spChg>
          <pc:spChg chg="mod">
            <ac:chgData name="Fake Test User" userId="SID-0" providerId="Test" clId="FakeClientId" dt="2024-03-07T09:15:53.253" v="21" actId="790"/>
            <ac:spMkLst>
              <pc:docMk/>
              <pc:sldMasterMk cId="737433849" sldId="2147483648"/>
              <pc:sldLayoutMk cId="3227224107" sldId="2147483691"/>
              <ac:spMk id="9" creationId="{BB6B956C-A124-5A7C-EBD4-CBB618B9BC1D}"/>
            </ac:spMkLst>
          </pc:spChg>
          <pc:spChg chg="mod">
            <ac:chgData name="Fake Test User" userId="SID-0" providerId="Test" clId="FakeClientId" dt="2024-03-07T09:15:53.253" v="21" actId="790"/>
            <ac:spMkLst>
              <pc:docMk/>
              <pc:sldMasterMk cId="737433849" sldId="2147483648"/>
              <pc:sldLayoutMk cId="3227224107" sldId="2147483691"/>
              <ac:spMk id="10" creationId="{D179113D-0374-3934-841E-56AD5AFCF977}"/>
            </ac:spMkLst>
          </pc:spChg>
          <pc:spChg chg="mod">
            <ac:chgData name="Fake Test User" userId="SID-0" providerId="Test" clId="FakeClientId" dt="2024-03-07T09:15:53.253" v="21" actId="790"/>
            <ac:spMkLst>
              <pc:docMk/>
              <pc:sldMasterMk cId="737433849" sldId="2147483648"/>
              <pc:sldLayoutMk cId="3227224107" sldId="2147483691"/>
              <ac:spMk id="12" creationId="{2B92702B-E14C-886C-445A-349265F37592}"/>
            </ac:spMkLst>
          </pc:spChg>
        </pc:sldLayoutChg>
        <pc:sldLayoutChg chg="modSp mod">
          <pc:chgData name="Fake Test User" userId="SID-0" providerId="Test" clId="FakeClientId" dt="2024-03-07T09:15:46.582" v="20" actId="790"/>
          <pc:sldLayoutMkLst>
            <pc:docMk/>
            <pc:sldMasterMk cId="737433849" sldId="2147483648"/>
            <pc:sldLayoutMk cId="3349029986" sldId="2147483692"/>
          </pc:sldLayoutMkLst>
          <pc:spChg chg="mod">
            <ac:chgData name="Fake Test User" userId="SID-0" providerId="Test" clId="FakeClientId" dt="2024-03-07T09:15:46.582" v="20" actId="790"/>
            <ac:spMkLst>
              <pc:docMk/>
              <pc:sldMasterMk cId="737433849" sldId="2147483648"/>
              <pc:sldLayoutMk cId="3349029986" sldId="2147483692"/>
              <ac:spMk id="6" creationId="{49C76C37-CBD2-36CF-1413-53DD1CB4A545}"/>
            </ac:spMkLst>
          </pc:spChg>
          <pc:spChg chg="mod">
            <ac:chgData name="Fake Test User" userId="SID-0" providerId="Test" clId="FakeClientId" dt="2024-03-07T09:15:46.582" v="20" actId="790"/>
            <ac:spMkLst>
              <pc:docMk/>
              <pc:sldMasterMk cId="737433849" sldId="2147483648"/>
              <pc:sldLayoutMk cId="3349029986" sldId="2147483692"/>
              <ac:spMk id="7" creationId="{510D1AAD-E663-5B8E-CE72-64C1DBF19CE0}"/>
            </ac:spMkLst>
          </pc:spChg>
          <pc:spChg chg="mod">
            <ac:chgData name="Fake Test User" userId="SID-0" providerId="Test" clId="FakeClientId" dt="2024-03-07T09:15:46.582" v="20" actId="790"/>
            <ac:spMkLst>
              <pc:docMk/>
              <pc:sldMasterMk cId="737433849" sldId="2147483648"/>
              <pc:sldLayoutMk cId="3349029986" sldId="2147483692"/>
              <ac:spMk id="9" creationId="{BB6B956C-A124-5A7C-EBD4-CBB618B9BC1D}"/>
            </ac:spMkLst>
          </pc:spChg>
          <pc:spChg chg="mod">
            <ac:chgData name="Fake Test User" userId="SID-0" providerId="Test" clId="FakeClientId" dt="2024-03-07T09:15:46.582" v="20" actId="790"/>
            <ac:spMkLst>
              <pc:docMk/>
              <pc:sldMasterMk cId="737433849" sldId="2147483648"/>
              <pc:sldLayoutMk cId="3349029986" sldId="2147483692"/>
              <ac:spMk id="12" creationId="{2B92702B-E14C-886C-445A-349265F37592}"/>
            </ac:spMkLst>
          </pc:spChg>
        </pc:sldLayoutChg>
        <pc:sldLayoutChg chg="modSp mod">
          <pc:chgData name="Fake Test User" userId="SID-0" providerId="Test" clId="FakeClientId" dt="2024-03-07T09:15:41.581" v="19" actId="790"/>
          <pc:sldLayoutMkLst>
            <pc:docMk/>
            <pc:sldMasterMk cId="737433849" sldId="2147483648"/>
            <pc:sldLayoutMk cId="3277245184" sldId="2147483693"/>
          </pc:sldLayoutMkLst>
          <pc:spChg chg="mod">
            <ac:chgData name="Fake Test User" userId="SID-0" providerId="Test" clId="FakeClientId" dt="2024-03-07T09:15:41.581" v="19" actId="790"/>
            <ac:spMkLst>
              <pc:docMk/>
              <pc:sldMasterMk cId="737433849" sldId="2147483648"/>
              <pc:sldLayoutMk cId="3277245184" sldId="2147483693"/>
              <ac:spMk id="2" creationId="{AEA3C42D-C3E7-4F13-63E2-96D7A3B21113}"/>
            </ac:spMkLst>
          </pc:spChg>
          <pc:spChg chg="mod">
            <ac:chgData name="Fake Test User" userId="SID-0" providerId="Test" clId="FakeClientId" dt="2024-03-07T09:15:41.581" v="19" actId="790"/>
            <ac:spMkLst>
              <pc:docMk/>
              <pc:sldMasterMk cId="737433849" sldId="2147483648"/>
              <pc:sldLayoutMk cId="3277245184" sldId="2147483693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5:41.581" v="19" actId="790"/>
            <ac:spMkLst>
              <pc:docMk/>
              <pc:sldMasterMk cId="737433849" sldId="2147483648"/>
              <pc:sldLayoutMk cId="3277245184" sldId="2147483693"/>
              <ac:spMk id="8" creationId="{CE64603E-965E-E3BF-203B-F4D99428203D}"/>
            </ac:spMkLst>
          </pc:spChg>
          <pc:spChg chg="mod">
            <ac:chgData name="Fake Test User" userId="SID-0" providerId="Test" clId="FakeClientId" dt="2024-03-07T09:15:41.581" v="19" actId="790"/>
            <ac:spMkLst>
              <pc:docMk/>
              <pc:sldMasterMk cId="737433849" sldId="2147483648"/>
              <pc:sldLayoutMk cId="3277245184" sldId="2147483693"/>
              <ac:spMk id="9" creationId="{4E9F5D75-1D8F-F695-81F8-4A6D0C678215}"/>
            </ac:spMkLst>
          </pc:spChg>
        </pc:sldLayoutChg>
        <pc:sldLayoutChg chg="modSp mod">
          <pc:chgData name="Fake Test User" userId="SID-0" providerId="Test" clId="FakeClientId" dt="2024-03-07T09:15:37.566" v="18" actId="790"/>
          <pc:sldLayoutMkLst>
            <pc:docMk/>
            <pc:sldMasterMk cId="737433849" sldId="2147483648"/>
            <pc:sldLayoutMk cId="1784555930" sldId="2147483694"/>
          </pc:sldLayoutMkLst>
          <pc:spChg chg="mod">
            <ac:chgData name="Fake Test User" userId="SID-0" providerId="Test" clId="FakeClientId" dt="2024-03-07T09:15:37.566" v="18" actId="790"/>
            <ac:spMkLst>
              <pc:docMk/>
              <pc:sldMasterMk cId="737433849" sldId="2147483648"/>
              <pc:sldLayoutMk cId="1784555930" sldId="2147483694"/>
              <ac:spMk id="2" creationId="{E1B5E70F-EF03-B535-2505-BC971E3BC36D}"/>
            </ac:spMkLst>
          </pc:spChg>
          <pc:spChg chg="mod">
            <ac:chgData name="Fake Test User" userId="SID-0" providerId="Test" clId="FakeClientId" dt="2024-03-07T09:15:37.566" v="18" actId="790"/>
            <ac:spMkLst>
              <pc:docMk/>
              <pc:sldMasterMk cId="737433849" sldId="2147483648"/>
              <pc:sldLayoutMk cId="1784555930" sldId="2147483694"/>
              <ac:spMk id="7" creationId="{B03A3B6B-5129-A46A-A20C-5D7BC706C9B1}"/>
            </ac:spMkLst>
          </pc:spChg>
          <pc:spChg chg="mod">
            <ac:chgData name="Fake Test User" userId="SID-0" providerId="Test" clId="FakeClientId" dt="2024-03-07T09:15:37.566" v="18" actId="790"/>
            <ac:spMkLst>
              <pc:docMk/>
              <pc:sldMasterMk cId="737433849" sldId="2147483648"/>
              <pc:sldLayoutMk cId="1784555930" sldId="2147483694"/>
              <ac:spMk id="8" creationId="{24E401A1-8CEE-5E1B-343B-D737433AE63F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380FF41-E2DE-4242-BF87-66A2945F926A}" type="datetime1">
              <a:rPr lang="ru-RU" smtClean="0"/>
              <a:pPr rtl="0"/>
              <a:t>27.02.2026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0AC623C-86E0-4A85-83FB-F4A716956FD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5C8B0-4446-4B66-BE77-1D21AA75237E}" type="datetime1">
              <a:rPr lang="ru-RU" smtClean="0"/>
              <a:pPr/>
              <a:t>27.02.2026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37D7554-D10C-4E29-B8E6-BB7111FA614F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37D7554-D10C-4E29-B8E6-BB7111FA614F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163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37D7554-D10C-4E29-B8E6-BB7111FA614F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1796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37D7554-D10C-4E29-B8E6-BB7111FA614F}" type="slidenum">
              <a:rPr lang="ru-RU" smtClean="0"/>
              <a:pPr rtl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8540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37D7554-D10C-4E29-B8E6-BB7111FA614F}" type="slidenum">
              <a:rPr lang="ru-RU" smtClean="0"/>
              <a:pPr rtl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8540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37D7554-D10C-4E29-B8E6-BB7111FA614F}" type="slidenum">
              <a:rPr lang="ru-RU" smtClean="0"/>
              <a:pPr rtl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6255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37D7554-D10C-4E29-B8E6-BB7111FA614F}" type="slidenum">
              <a:rPr lang="ru-RU" noProof="0" smtClean="0"/>
              <a:pPr rtl="0"/>
              <a:t>21</a:t>
            </a:fld>
            <a:endParaRPr lang="ru-RU" noProof="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1B5E70F-EF03-B535-2505-BC971E3BC3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8794424E-93DD-A404-D05E-EF6030A76D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03A3B6B-5129-A46A-A20C-5D7BC706C9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5" y="690511"/>
            <a:ext cx="5185821" cy="5253089"/>
          </a:xfrm>
        </p:spPr>
        <p:txBody>
          <a:bodyPr rtlCol="0"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178455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содержимое и таблица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Объект 7">
            <a:extLst>
              <a:ext uri="{FF2B5EF4-FFF2-40B4-BE49-F238E27FC236}">
                <a16:creationId xmlns:a16="http://schemas.microsoft.com/office/drawing/2014/main" xmlns="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468814" y="2057400"/>
            <a:ext cx="3091027" cy="3867538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7145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1717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полнитель таблицы 13">
            <a:extLst>
              <a:ext uri="{FF2B5EF4-FFF2-40B4-BE49-F238E27FC236}">
                <a16:creationId xmlns:a16="http://schemas.microsoft.com/office/drawing/2014/main" xmlns="" id="{EA708189-1532-1BDD-104F-4D8556146CEE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5097463" y="2051976"/>
            <a:ext cx="6180137" cy="3867538"/>
          </a:xfr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таблицу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4389812-0415-9025-AB21-4503F7DF3A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459A5A0-86AD-344B-A0E4-6C55958151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5">
            <a:extLst>
              <a:ext uri="{FF2B5EF4-FFF2-40B4-BE49-F238E27FC236}">
                <a16:creationId xmlns:a16="http://schemas.microsoft.com/office/drawing/2014/main" xmlns="" id="{6E0EC71B-95A1-C740-6B1F-F8DF02E2D1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0929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объекта 2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4389812-0415-9025-AB21-4503F7DF3A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459A5A0-86AD-344B-A0E4-6C55958151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8B0AB10A-3CAB-D4C0-3CB1-401461802BD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468814" y="2066731"/>
            <a:ext cx="6452876" cy="3867538"/>
          </a:xfrm>
        </p:spPr>
        <p:txBody>
          <a:bodyPr lIns="0" rtlCol="0"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/>
            </a:lvl1pPr>
            <a:lvl2pPr>
              <a:lnSpc>
                <a:spcPct val="100000"/>
              </a:lnSpc>
              <a:spcAft>
                <a:spcPts val="600"/>
              </a:spcAft>
              <a:defRPr sz="2000"/>
            </a:lvl2pPr>
            <a:lvl3pPr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defRPr sz="2000"/>
            </a:lvl3pPr>
            <a:lvl4pPr>
              <a:lnSpc>
                <a:spcPct val="100000"/>
              </a:lnSpc>
              <a:spcAft>
                <a:spcPts val="1200"/>
              </a:spcAft>
              <a:defRPr sz="2000"/>
            </a:lvl4pPr>
            <a:lvl5pPr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Объект 7">
            <a:extLst>
              <a:ext uri="{FF2B5EF4-FFF2-40B4-BE49-F238E27FC236}">
                <a16:creationId xmlns:a16="http://schemas.microsoft.com/office/drawing/2014/main" xmlns="" id="{7DBA8ADB-B20F-8404-46AB-AF67E25C7C7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169196" y="2066731"/>
            <a:ext cx="3108391" cy="3867538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2" name="Номер слайда 5">
            <a:extLst>
              <a:ext uri="{FF2B5EF4-FFF2-40B4-BE49-F238E27FC236}">
                <a16:creationId xmlns:a16="http://schemas.microsoft.com/office/drawing/2014/main" xmlns="" id="{8814D5F7-E70A-5F97-5C8F-95B9E1B6D49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2814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аблица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4389812-0415-9025-AB21-4503F7DF3A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459A5A0-86AD-344B-A0E4-6C55958151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Заполнитель таблицы 8">
            <a:extLst>
              <a:ext uri="{FF2B5EF4-FFF2-40B4-BE49-F238E27FC236}">
                <a16:creationId xmlns:a16="http://schemas.microsoft.com/office/drawing/2014/main" xmlns="" id="{CB43608F-0A38-CF4A-4B3B-F1212E786FDE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487488" y="2057400"/>
            <a:ext cx="9790112" cy="3886200"/>
          </a:xfrm>
        </p:spPr>
        <p:txBody>
          <a:bodyPr rtlCol="0">
            <a:normAutofit/>
          </a:bodyPr>
          <a:lstStyle>
            <a:lvl1pPr>
              <a:defRPr sz="2400"/>
            </a:lvl1pPr>
          </a:lstStyle>
          <a:p>
            <a:pPr rtl="0"/>
            <a:r>
              <a:rPr lang="ru-RU" noProof="0" dirty="0"/>
              <a:t>Щелкните значок, чтобы добавить таблицу</a:t>
            </a:r>
          </a:p>
        </p:txBody>
      </p:sp>
      <p:sp>
        <p:nvSpPr>
          <p:cNvPr id="2" name="Номер слайда 5">
            <a:extLst>
              <a:ext uri="{FF2B5EF4-FFF2-40B4-BE49-F238E27FC236}">
                <a16:creationId xmlns:a16="http://schemas.microsoft.com/office/drawing/2014/main" xmlns="" id="{05DA3688-07D1-82D9-6818-C95E9A69C2F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91357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1B5E70F-EF03-B535-2505-BC971E3BC3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8794424E-93DD-A404-D05E-EF6030A76D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03A3B6B-5129-A46A-A20C-5D7BC706C9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4" y="690511"/>
            <a:ext cx="4964671" cy="5253089"/>
          </a:xfrm>
        </p:spPr>
        <p:txBody>
          <a:bodyPr rtlCol="0"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xmlns="" id="{AD608249-3D60-D3B2-68C5-778D0EA18F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2286" y="690465"/>
            <a:ext cx="4784372" cy="5253089"/>
          </a:xfrm>
        </p:spPr>
        <p:txBody>
          <a:bodyPr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 marL="7429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001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43748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 1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5583" y="737115"/>
            <a:ext cx="4640418" cy="5407091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" name="Объект 7">
            <a:extLst>
              <a:ext uri="{FF2B5EF4-FFF2-40B4-BE49-F238E27FC236}">
                <a16:creationId xmlns:a16="http://schemas.microsoft.com/office/drawing/2014/main" xmlns="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388461" y="737115"/>
            <a:ext cx="4449712" cy="5407091"/>
          </a:xfrm>
        </p:spPr>
        <p:txBody>
          <a:bodyPr lIns="0" tIns="0" rIns="0" bIns="0" rtlCol="0" anchor="ctr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45FE61D9-DA99-9DA5-5DD2-C4118066CA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E64603E-965E-E3BF-203B-F4D9942820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xmlns="" id="{4E9F5D75-1D8F-F695-81F8-4A6D0C67821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7724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рисунок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1278294"/>
            <a:ext cx="5000318" cy="4904141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2B92702B-E14C-886C-445A-349265F375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42169" y="-1"/>
            <a:ext cx="4635426" cy="6857999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9C76C37-CBD2-36CF-1413-53DD1CB4A5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10D1AAD-E663-5B8E-CE72-64C1DBF19C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EC250190-89C1-EAA3-6C2A-15A60C6754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029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подзаголовок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3508311"/>
            <a:ext cx="9923770" cy="1438762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2B92702B-E14C-886C-445A-349265F375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600" y="0"/>
            <a:ext cx="10361995" cy="3429000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9C76C37-CBD2-36CF-1413-53DD1CB4A5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10D1AAD-E663-5B8E-CE72-64C1DBF19C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EC250190-89C1-EAA3-6C2A-15A60C6754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екст 12">
            <a:extLst>
              <a:ext uri="{FF2B5EF4-FFF2-40B4-BE49-F238E27FC236}">
                <a16:creationId xmlns:a16="http://schemas.microsoft.com/office/drawing/2014/main" xmlns="" id="{D179113D-0374-3934-841E-56AD5AFCF9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3828" y="5228488"/>
            <a:ext cx="9923770" cy="1368256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3227224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5" y="503852"/>
            <a:ext cx="9150675" cy="142758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" name="Объект 7">
            <a:extLst>
              <a:ext uri="{FF2B5EF4-FFF2-40B4-BE49-F238E27FC236}">
                <a16:creationId xmlns:a16="http://schemas.microsoft.com/office/drawing/2014/main" xmlns="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50153" y="2108722"/>
            <a:ext cx="8552264" cy="4119463"/>
          </a:xfrm>
        </p:spPr>
        <p:txBody>
          <a:bodyPr lIns="0" tIns="0" rIns="0" bIns="0" rtlCol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45FE61D9-DA99-9DA5-5DD2-C4118066CA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E64603E-965E-E3BF-203B-F4D9942820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xmlns="" id="{5DABAFC1-3E76-DCE6-3A6D-E0020C5BE8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7359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507175C5-CB2F-2BAC-3704-54DCD1BF0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031" y="1068169"/>
            <a:ext cx="10115939" cy="2681549"/>
          </a:xfrm>
        </p:spPr>
        <p:txBody>
          <a:bodyPr rtlCol="0"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901905E-33E7-852F-94E3-8E100B3D1E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14400" y="914400"/>
            <a:ext cx="10363200" cy="50292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B7799F7-CBB1-9649-7D06-F7EEFD4F01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1AFC5CA-DB29-4B8C-C004-72E4EC761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xmlns="" id="{E3CB2D2A-7172-87CE-D493-DAF52D62EB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8031" y="4027047"/>
            <a:ext cx="10115939" cy="1762783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00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206953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объекта 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" name="Объект 7">
            <a:extLst>
              <a:ext uri="{FF2B5EF4-FFF2-40B4-BE49-F238E27FC236}">
                <a16:creationId xmlns:a16="http://schemas.microsoft.com/office/drawing/2014/main" xmlns="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4" y="2057401"/>
            <a:ext cx="4627186" cy="41194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Объект 7">
            <a:extLst>
              <a:ext uri="{FF2B5EF4-FFF2-40B4-BE49-F238E27FC236}">
                <a16:creationId xmlns:a16="http://schemas.microsoft.com/office/drawing/2014/main" xmlns="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68185" y="2057401"/>
            <a:ext cx="4609399" cy="41194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4389812-0415-9025-AB21-4503F7DF3A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459A5A0-86AD-344B-A0E4-6C55958151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xmlns="" id="{1D40DF0B-6602-19D4-3110-4659C28780D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6172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объекта 3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4" name="Объект 7">
            <a:extLst>
              <a:ext uri="{FF2B5EF4-FFF2-40B4-BE49-F238E27FC236}">
                <a16:creationId xmlns:a16="http://schemas.microsoft.com/office/drawing/2014/main" xmlns="" id="{C355854D-70C0-E6E1-2A0C-284D00A21AE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5" y="2057401"/>
            <a:ext cx="3068678" cy="4119463"/>
          </a:xfrm>
        </p:spPr>
        <p:txBody>
          <a:bodyPr lIns="0" rtlCol="0">
            <a:normAutofit/>
          </a:bodyPr>
          <a:lstStyle>
            <a:lvl1pPr marL="32004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 sz="2000"/>
            </a:lvl1pPr>
            <a:lvl2pPr marL="457200" indent="-32004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+mj-lt"/>
              <a:buAutoNum type="alphaLcPeriod"/>
              <a:defRPr sz="2000"/>
            </a:lvl2pPr>
            <a:lvl3pPr marL="9144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rabicParenR"/>
              <a:defRPr sz="2000"/>
            </a:lvl3pPr>
            <a:lvl4pPr marL="13716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lphaLcParenR"/>
              <a:defRPr sz="2000"/>
            </a:lvl4pPr>
            <a:lvl5pPr marL="1828800" indent="-320040">
              <a:spcBef>
                <a:spcPts val="1000"/>
              </a:spcBef>
              <a:spcAft>
                <a:spcPts val="1200"/>
              </a:spcAft>
              <a:buFont typeface="+mj-lt"/>
              <a:buAutoNum type="romanLcPeriod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Объект 7">
            <a:extLst>
              <a:ext uri="{FF2B5EF4-FFF2-40B4-BE49-F238E27FC236}">
                <a16:creationId xmlns:a16="http://schemas.microsoft.com/office/drawing/2014/main" xmlns="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91727" y="2057401"/>
            <a:ext cx="6085857" cy="41194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4389812-0415-9025-AB21-4503F7DF3A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459A5A0-86AD-344B-A0E4-6C55958151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xmlns="" id="{D7B331F9-6D4A-5020-969F-E961AF374E1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1423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рисунок и содержимое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357912CB-B8F8-1E65-094F-AD3220E6C79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03363" y="2061969"/>
            <a:ext cx="4592637" cy="4805362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12" name="Объект 7">
            <a:extLst>
              <a:ext uri="{FF2B5EF4-FFF2-40B4-BE49-F238E27FC236}">
                <a16:creationId xmlns:a16="http://schemas.microsoft.com/office/drawing/2014/main" xmlns="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787262" y="2052736"/>
            <a:ext cx="4490320" cy="4800598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7145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1717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2" name="Номер слайда 5">
            <a:extLst>
              <a:ext uri="{FF2B5EF4-FFF2-40B4-BE49-F238E27FC236}">
                <a16:creationId xmlns:a16="http://schemas.microsoft.com/office/drawing/2014/main" xmlns="" id="{8809D86D-3DDE-CA24-4CAA-DF6944B9BC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4389812-0415-9025-AB21-4503F7DF3A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459A5A0-86AD-344B-A0E4-6C55958151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10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82F216-62F1-7E0B-63FD-51C27CDA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E61F31D-B959-2AD8-9208-FF08B574D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2136" y="5943601"/>
            <a:ext cx="968983" cy="651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spc="150" baseline="0">
                <a:solidFill>
                  <a:schemeClr val="tx1"/>
                </a:solidFill>
                <a:latin typeface="+mn-lt"/>
              </a:defRPr>
            </a:lvl1pPr>
          </a:lstStyle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  <p:sldLayoutId id="2147483682" r:id="rId12"/>
    <p:sldLayoutId id="214748368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70857" y="0"/>
            <a:ext cx="104176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РМ</a:t>
            </a:r>
            <a:br>
              <a:rPr lang="ru-RU" altLang="ru-RU" sz="3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Портфолио 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827" y="1222282"/>
            <a:ext cx="1115785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Торчковой</a:t>
            </a:r>
            <a:r>
              <a:rPr lang="ru-RU" alt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Ксении Владимировны</a:t>
            </a:r>
            <a:r>
              <a:rPr lang="ru-RU" altLang="ru-RU" sz="3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учителя МОУ «</a:t>
            </a:r>
            <a:r>
              <a:rPr lang="ru-RU" alt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Средней общеобразовательной школы </a:t>
            </a:r>
            <a:r>
              <a:rPr lang="ru-RU" altLang="ru-RU" sz="3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углубленным изучением отдельных предметов </a:t>
            </a:r>
            <a:r>
              <a:rPr lang="ru-RU" alt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№24»</a:t>
            </a:r>
          </a:p>
          <a:p>
            <a:pPr algn="ctr"/>
            <a:r>
              <a:rPr lang="ru-RU" alt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г.о. Саранск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827" y="3250668"/>
            <a:ext cx="11157857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chemeClr val="bg1"/>
                </a:solidFill>
                <a:latin typeface="Times New Roman" pitchFamily="18" charset="0"/>
              </a:rPr>
              <a:t>Дата рождения:</a:t>
            </a:r>
            <a:r>
              <a:rPr lang="ru-RU" altLang="ru-RU" sz="28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itchFamily="18" charset="0"/>
              </a:rPr>
              <a:t>09.12.1996</a:t>
            </a:r>
            <a:endParaRPr lang="ru-RU" altLang="ru-RU" sz="2800" dirty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chemeClr val="bg1"/>
                </a:solidFill>
                <a:latin typeface="Times New Roman" pitchFamily="18" charset="0"/>
              </a:rPr>
              <a:t>Профессиональное образование: </a:t>
            </a:r>
            <a:r>
              <a:rPr lang="ru-RU" altLang="ru-RU" sz="2800" dirty="0">
                <a:solidFill>
                  <a:schemeClr val="bg1"/>
                </a:solidFill>
                <a:latin typeface="Times New Roman" pitchFamily="18" charset="0"/>
              </a:rPr>
              <a:t>учитель 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itchFamily="18" charset="0"/>
              </a:rPr>
              <a:t>начальных классов, </a:t>
            </a:r>
          </a:p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dirty="0" smtClean="0">
                <a:solidFill>
                  <a:schemeClr val="bg1"/>
                </a:solidFill>
                <a:latin typeface="Times New Roman" pitchFamily="18" charset="0"/>
              </a:rPr>
              <a:t>МГПУ </a:t>
            </a:r>
            <a:r>
              <a:rPr lang="ru-RU" altLang="ru-RU" sz="2800" dirty="0">
                <a:solidFill>
                  <a:schemeClr val="bg1"/>
                </a:solidFill>
                <a:latin typeface="Times New Roman" pitchFamily="18" charset="0"/>
              </a:rPr>
              <a:t>им. Е.М. 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itchFamily="18" charset="0"/>
              </a:rPr>
              <a:t>Евсевьева № </a:t>
            </a:r>
            <a:r>
              <a:rPr lang="ru-RU" altLang="ru-RU" sz="2800" dirty="0">
                <a:solidFill>
                  <a:schemeClr val="bg1"/>
                </a:solidFill>
                <a:latin typeface="Times New Roman" pitchFamily="18" charset="0"/>
              </a:rPr>
              <a:t>диплома 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itchFamily="18" charset="0"/>
              </a:rPr>
              <a:t>101331 0954827, </a:t>
            </a:r>
            <a:r>
              <a:rPr lang="ru-RU" altLang="ru-RU" sz="2800" dirty="0">
                <a:solidFill>
                  <a:schemeClr val="bg1"/>
                </a:solidFill>
                <a:latin typeface="Times New Roman" pitchFamily="18" charset="0"/>
              </a:rPr>
              <a:t>дата выдачи 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itchFamily="18" charset="0"/>
              </a:rPr>
              <a:t>06.02.2025, </a:t>
            </a:r>
            <a:r>
              <a:rPr lang="ru-RU" altLang="ru-RU" sz="2800" dirty="0">
                <a:solidFill>
                  <a:schemeClr val="bg1"/>
                </a:solidFill>
                <a:latin typeface="Times New Roman" pitchFamily="18" charset="0"/>
              </a:rPr>
              <a:t>регистрационный номер 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itchFamily="18" charset="0"/>
              </a:rPr>
              <a:t>3460</a:t>
            </a:r>
            <a:endParaRPr lang="ru-RU" altLang="ru-RU" sz="2800" dirty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chemeClr val="bg1"/>
                </a:solidFill>
                <a:latin typeface="Times New Roman" pitchFamily="18" charset="0"/>
              </a:rPr>
              <a:t>Стаж педагогической работы (по специальности):</a:t>
            </a:r>
            <a:r>
              <a:rPr lang="ru-RU" altLang="ru-RU" sz="2800" dirty="0">
                <a:solidFill>
                  <a:schemeClr val="bg1"/>
                </a:solidFill>
                <a:latin typeface="Times New Roman" pitchFamily="18" charset="0"/>
              </a:rPr>
              <a:t> 8 лет</a:t>
            </a:r>
          </a:p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chemeClr val="bg1"/>
                </a:solidFill>
                <a:latin typeface="Times New Roman" pitchFamily="18" charset="0"/>
              </a:rPr>
              <a:t>Общий трудовой стаж:</a:t>
            </a:r>
            <a:r>
              <a:rPr lang="ru-RU" altLang="ru-RU" sz="2800" dirty="0">
                <a:solidFill>
                  <a:schemeClr val="bg1"/>
                </a:solidFill>
                <a:latin typeface="Times New Roman" pitchFamily="18" charset="0"/>
              </a:rPr>
              <a:t> 9 лет</a:t>
            </a:r>
          </a:p>
          <a:p>
            <a:pPr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chemeClr val="bg1"/>
                </a:solidFill>
                <a:latin typeface="Times New Roman" pitchFamily="18" charset="0"/>
              </a:rPr>
              <a:t>Наличие квалификационной категории:</a:t>
            </a:r>
            <a:r>
              <a:rPr lang="en-US" altLang="ru-RU" sz="28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itchFamily="18" charset="0"/>
              </a:rPr>
              <a:t>нет</a:t>
            </a:r>
            <a:endParaRPr lang="ru-RU" altLang="ru-RU" sz="2800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82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0997" y="-423081"/>
            <a:ext cx="9923770" cy="1438762"/>
          </a:xfrm>
        </p:spPr>
        <p:txBody>
          <a:bodyPr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Всероссийский уровень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1512" y="1124437"/>
            <a:ext cx="3938081" cy="5622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4202" y="1124437"/>
            <a:ext cx="4051854" cy="5622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155" y="475268"/>
            <a:ext cx="4308804" cy="593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8D65601-5AE2-46FC-B138-694DDD2B510D}" type="slidenum">
              <a:rPr lang="ru-RU" smtClean="0"/>
              <a:pPr rtl="0"/>
              <a:t>12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58105" y="232012"/>
            <a:ext cx="103849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4. Личный вклад в повышение качества образования, совершенствование методов обучения и воспитания</a:t>
            </a:r>
            <a:endParaRPr lang="ru-RU" sz="2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79" y="1207064"/>
            <a:ext cx="3757011" cy="5401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542" y="1207064"/>
            <a:ext cx="3734318" cy="5401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625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ru-RU" noProof="0" smtClean="0"/>
              <a:pPr rtl="0"/>
              <a:t>13</a:t>
            </a:fld>
            <a:endParaRPr lang="ru-RU" noProof="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336" y="295462"/>
            <a:ext cx="4249264" cy="623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7872" y="0"/>
            <a:ext cx="9150675" cy="142758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Транслирование в педагогических коллективах опыта практических результатов своей профессиональной деятельности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ru-RU" noProof="0" smtClean="0"/>
              <a:pPr rtl="0"/>
              <a:t>14</a:t>
            </a:fld>
            <a:endParaRPr lang="ru-RU" noProof="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810699"/>
              </p:ext>
            </p:extLst>
          </p:nvPr>
        </p:nvGraphicFramePr>
        <p:xfrm>
          <a:off x="1282891" y="1651378"/>
          <a:ext cx="10372296" cy="378778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593074"/>
                <a:gridCol w="2593074"/>
                <a:gridCol w="2593074"/>
                <a:gridCol w="2593074"/>
              </a:tblGrid>
              <a:tr h="8426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Название мероприятия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Место проведения/уровень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endParaRPr lang="ru-RU" sz="2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93377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16.10.2024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Мастер-класс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МОУ</a:t>
                      </a:r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«СОШ №24»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Школьный</a:t>
                      </a:r>
                      <a:endParaRPr lang="ru-RU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Техника визуализации учебной информации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377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27.11.2025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Открытый урок по математике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МОУ</a:t>
                      </a:r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«СОШ №24»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Школьный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Умножение на 1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377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10.12.2025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Открытый урок по окружающему миру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МОУ</a:t>
                      </a:r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«СОШ №24»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Школьный</a:t>
                      </a:r>
                      <a:endParaRPr lang="ru-RU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Организм человека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ru-RU" noProof="0" smtClean="0"/>
              <a:pPr rtl="0"/>
              <a:t>15</a:t>
            </a:fld>
            <a:endParaRPr lang="ru-RU" noProof="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8510"/>
              </p:ext>
            </p:extLst>
          </p:nvPr>
        </p:nvGraphicFramePr>
        <p:xfrm>
          <a:off x="930166" y="518614"/>
          <a:ext cx="11051626" cy="63703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340068"/>
                <a:gridCol w="3058511"/>
                <a:gridCol w="2522483"/>
                <a:gridCol w="4130564"/>
              </a:tblGrid>
              <a:tr h="8426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Название мероприятия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Место проведения/уровень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endParaRPr lang="ru-RU" sz="2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93377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09.10.2025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Городской</a:t>
                      </a:r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семинар «Кладовая идей: лучшие практики и методические находки для начальной школы»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МОУ</a:t>
                      </a:r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«СОШ №26»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Доклад на тему «Виртуальные</a:t>
                      </a:r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образовательные экскурсии как средство развития познавательного интереса младших школьников»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377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30.03.2023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Всероссийская научно-практическая</a:t>
                      </a:r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конференция «Учитель нового века: взгляд молодого исследователя»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МГПУ им. М.Е. </a:t>
                      </a:r>
                      <a:r>
                        <a:rPr lang="ru-RU" sz="200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Евсевьева</a:t>
                      </a:r>
                      <a:endParaRPr lang="ru-RU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Доклад на тему</a:t>
                      </a:r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«Виртуальная образовательная экскурсия как средство развития познавательного интереса младших школьников»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377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14.05.2023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Научно-практический</a:t>
                      </a:r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семинар в рамках Всероссийского форума «Педагогическое образование в российском классическом университете»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МГПУ им. М.Е. </a:t>
                      </a:r>
                      <a:r>
                        <a:rPr lang="ru-RU" sz="200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Евсевьева</a:t>
                      </a:r>
                      <a:endParaRPr lang="ru-RU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Доклад на тему</a:t>
                      </a:r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«Возможности виртуальных образовательных экскурсий в формировании познавательного интереса младших школьников»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ru-RU" noProof="0" smtClean="0"/>
              <a:pPr rtl="0"/>
              <a:t>16</a:t>
            </a:fld>
            <a:endParaRPr lang="ru-RU" noProof="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741998"/>
              </p:ext>
            </p:extLst>
          </p:nvPr>
        </p:nvGraphicFramePr>
        <p:xfrm>
          <a:off x="1182414" y="156007"/>
          <a:ext cx="10421007" cy="5777083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473828"/>
                <a:gridCol w="2888108"/>
                <a:gridCol w="1965104"/>
                <a:gridCol w="4093967"/>
              </a:tblGrid>
              <a:tr h="8426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Название мероприятия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Место проведения/уровень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endParaRPr lang="ru-RU" sz="2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93377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19.02.2024-20.02.2024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Международная научно-практическая конференция «60-е </a:t>
                      </a:r>
                      <a:r>
                        <a:rPr lang="ru-RU" sz="200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Евсевьевские</a:t>
                      </a:r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чтения»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МГПУ им. М.Е.</a:t>
                      </a:r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Евсевьева</a:t>
                      </a:r>
                      <a:endParaRPr lang="ru-RU" sz="2000" baseline="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Доклад на тему «Формирование познавательного интереса младших школьников средствами виртуальных образовательных экскурсий»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9004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27.03.2024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Конкурс</a:t>
                      </a:r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«Профессиональные перспективы-2024»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МГПУ им. М.Е. </a:t>
                      </a:r>
                      <a:r>
                        <a:rPr lang="ru-RU" sz="200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Евсевьева</a:t>
                      </a:r>
                      <a:endParaRPr lang="ru-RU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Доклад на тему </a:t>
                      </a:r>
                      <a:r>
                        <a:rPr lang="ru-RU" sz="20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«Формирование познавательного интереса младших школьников средствами виртуальных образовательных экскурсий» (Диплом 2 степени)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459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ru-RU" noProof="0" smtClean="0"/>
              <a:pPr rtl="0"/>
              <a:t>17</a:t>
            </a:fld>
            <a:endParaRPr lang="ru-RU" noProof="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54724" y="0"/>
            <a:ext cx="4699711" cy="645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229" y="1"/>
            <a:ext cx="4486495" cy="6450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ru-RU" noProof="0" smtClean="0"/>
              <a:pPr rtl="0"/>
              <a:t>18</a:t>
            </a:fld>
            <a:endParaRPr lang="ru-RU" noProof="0" dirty="0"/>
          </a:p>
        </p:txBody>
      </p:sp>
      <p:pic>
        <p:nvPicPr>
          <p:cNvPr id="9218" name="Picture 2" descr="C:\Users\Personal Computer\Desktop\грамоты дети\IMG-20241127-WA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1578" y="222329"/>
            <a:ext cx="4451657" cy="6078861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780" y="222329"/>
            <a:ext cx="4317868" cy="611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ru-RU" noProof="0" smtClean="0"/>
              <a:pPr rtl="0"/>
              <a:t>19</a:t>
            </a:fld>
            <a:endParaRPr lang="ru-RU" noProof="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547" y="222329"/>
            <a:ext cx="4478555" cy="6078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244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81742" y="-15351"/>
            <a:ext cx="104176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altLang="ru-RU" sz="2800" b="1" dirty="0" smtClean="0">
                <a:latin typeface="Times New Roman"/>
                <a:cs typeface="Times New Roman"/>
                <a:sym typeface="Times New Roman"/>
              </a:rPr>
              <a:t>Стабильные положительные результаты освоения обучающимися образовательных программ по итогам внутреннего мониторинга образовательной организации</a:t>
            </a:r>
            <a:endParaRPr lang="ru-RU" sz="28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139233"/>
              </p:ext>
            </p:extLst>
          </p:nvPr>
        </p:nvGraphicFramePr>
        <p:xfrm>
          <a:off x="1460310" y="1746912"/>
          <a:ext cx="9648967" cy="3985148"/>
        </p:xfrm>
        <a:graphic>
          <a:graphicData uri="http://schemas.openxmlformats.org/drawingml/2006/table">
            <a:tbl>
              <a:tblPr firstRow="1" firstCol="1" bandRow="1"/>
              <a:tblGrid>
                <a:gridCol w="3459045"/>
                <a:gridCol w="1704778"/>
                <a:gridCol w="1743157"/>
                <a:gridCol w="1389677"/>
                <a:gridCol w="1352310"/>
              </a:tblGrid>
              <a:tr h="113861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Предмет</a:t>
                      </a:r>
                      <a:endParaRPr lang="ru-RU" sz="2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2023-2024 уч.год</a:t>
                      </a:r>
                      <a:endParaRPr lang="ru-RU" sz="2400" b="1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1 Г класс</a:t>
                      </a:r>
                      <a:endParaRPr lang="ru-RU" sz="2400" b="1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2024-2025 уч.год</a:t>
                      </a:r>
                      <a:endParaRPr lang="ru-RU" sz="2400" b="1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2 Г класс</a:t>
                      </a:r>
                      <a:endParaRPr lang="ru-RU" sz="2400" b="1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2025-2026 </a:t>
                      </a:r>
                      <a:r>
                        <a:rPr lang="ru-RU" sz="2800" b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уч.год</a:t>
                      </a:r>
                      <a:endParaRPr lang="ru-RU" sz="2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3 Г класс</a:t>
                      </a:r>
                      <a:endParaRPr lang="ru-RU" sz="2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93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1 </a:t>
                      </a:r>
                      <a:r>
                        <a:rPr lang="ru-RU" sz="2800" b="1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четв</a:t>
                      </a:r>
                      <a:r>
                        <a:rPr lang="ru-RU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sz="2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2 </a:t>
                      </a:r>
                      <a:r>
                        <a:rPr lang="ru-RU" sz="2800" b="1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четв</a:t>
                      </a:r>
                      <a:r>
                        <a:rPr lang="ru-RU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sz="2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569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Русский язык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70%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71%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74%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Литературное чтение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85%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87%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91%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74%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76%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80%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Окружающий мир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4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82%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85%</a:t>
                      </a:r>
                      <a:endParaRPr lang="ru-RU" sz="24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88%</a:t>
                      </a:r>
                      <a:endParaRPr lang="ru-RU" sz="24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11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ru-RU" noProof="0" smtClean="0"/>
              <a:pPr rtl="0"/>
              <a:t>20</a:t>
            </a:fld>
            <a:endParaRPr lang="ru-RU" noProof="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03" y="0"/>
            <a:ext cx="3269973" cy="4601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176" y="1464715"/>
            <a:ext cx="367665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826" y="-2"/>
            <a:ext cx="3488883" cy="4840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127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9758" y="0"/>
            <a:ext cx="9150675" cy="142758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6. Активное участие  в работе методических объединений педагогов своей образовательной организации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ru-RU" noProof="0" smtClean="0"/>
              <a:pPr rtl="0"/>
              <a:t>21</a:t>
            </a:fld>
            <a:endParaRPr lang="ru-RU" noProof="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08656"/>
              </p:ext>
            </p:extLst>
          </p:nvPr>
        </p:nvGraphicFramePr>
        <p:xfrm>
          <a:off x="1024759" y="1364774"/>
          <a:ext cx="10689020" cy="48463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561928"/>
                <a:gridCol w="4495636"/>
                <a:gridCol w="4631456"/>
              </a:tblGrid>
              <a:tr h="61030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sz="18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Форма деятельности методического объединения</a:t>
                      </a:r>
                      <a:endParaRPr lang="ru-RU" sz="18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Формат участия</a:t>
                      </a:r>
                      <a:endParaRPr lang="ru-RU" sz="18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61030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13.01.2025</a:t>
                      </a:r>
                      <a:endParaRPr lang="ru-RU" sz="18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Педагогический</a:t>
                      </a:r>
                      <a:r>
                        <a:rPr lang="ru-RU" sz="18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совет школы</a:t>
                      </a:r>
                      <a:endParaRPr lang="ru-RU" sz="18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Доклад на тему «Профилактика </a:t>
                      </a:r>
                      <a:r>
                        <a:rPr lang="ru-RU" sz="180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буллинга</a:t>
                      </a:r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начальной школе»</a:t>
                      </a:r>
                      <a:endParaRPr lang="ru-RU" sz="18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030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30.10.2025</a:t>
                      </a:r>
                      <a:endParaRPr lang="ru-RU" sz="18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Заседание школьного методического объединения</a:t>
                      </a:r>
                      <a:endParaRPr lang="ru-RU" sz="18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Доклад на тему «Формирование познавательного</a:t>
                      </a:r>
                      <a:r>
                        <a:rPr lang="ru-RU" sz="18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интереса младших школьников средствами виртуальных образовательных экскурсий»</a:t>
                      </a:r>
                      <a:endParaRPr lang="ru-RU" sz="18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61030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2023-2024 </a:t>
                      </a:r>
                      <a:r>
                        <a:rPr lang="ru-RU" sz="180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уч.год</a:t>
                      </a:r>
                      <a:endParaRPr lang="ru-RU" sz="18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Муниципальный конкурс  учебно-исследовательских и проектных работ учащихся «Школьники города – науке </a:t>
                      </a:r>
                      <a:r>
                        <a:rPr lang="en-US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XXI</a:t>
                      </a:r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века»</a:t>
                      </a:r>
                      <a:endParaRPr lang="ru-RU" sz="18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Член жюри</a:t>
                      </a:r>
                      <a:endParaRPr lang="ru-RU" sz="18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030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01.09.2025-10.10.2025</a:t>
                      </a:r>
                      <a:endParaRPr lang="ru-RU" sz="18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Федеральное научное исследование «Создание психологического</a:t>
                      </a:r>
                      <a:r>
                        <a:rPr lang="ru-RU" sz="18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портрета современных детей и подростков и определение условий их благополучия»</a:t>
                      </a:r>
                      <a:endParaRPr lang="ru-RU" sz="18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Специалист-интервьюер</a:t>
                      </a:r>
                      <a:endParaRPr lang="ru-RU" sz="18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ru-RU" noProof="0" smtClean="0"/>
              <a:pPr rtl="0"/>
              <a:t>22</a:t>
            </a:fld>
            <a:endParaRPr lang="ru-RU" noProof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8367" y="232998"/>
            <a:ext cx="4448648" cy="6329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384" y="232999"/>
            <a:ext cx="4460441" cy="6329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ru-RU" noProof="0" smtClean="0"/>
              <a:pPr rtl="0"/>
              <a:t>23</a:t>
            </a:fld>
            <a:endParaRPr lang="ru-RU" noProof="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9686" y="160332"/>
            <a:ext cx="4505679" cy="6322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923" y="101052"/>
            <a:ext cx="4518167" cy="6361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5285" y="0"/>
            <a:ext cx="103196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altLang="ru-RU" sz="2800" b="1" dirty="0" smtClean="0">
                <a:latin typeface="Times New Roman"/>
                <a:cs typeface="Times New Roman"/>
                <a:sym typeface="Times New Roman"/>
              </a:rPr>
              <a:t>Положительные р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езультаты </a:t>
            </a:r>
            <a:r>
              <a:rPr lang="ru-RU" sz="2800" b="1" dirty="0">
                <a:latin typeface="Times New Roman"/>
                <a:ea typeface="Times New Roman"/>
                <a:cs typeface="Times New Roman"/>
                <a:sym typeface="Times New Roman"/>
              </a:rPr>
              <a:t>освоения обучающимися образовательных программ 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по итогам </a:t>
            </a:r>
            <a:r>
              <a:rPr lang="ru-RU" sz="2800" b="1" dirty="0">
                <a:latin typeface="Times New Roman"/>
                <a:ea typeface="Times New Roman"/>
                <a:cs typeface="Times New Roman"/>
                <a:sym typeface="Times New Roman"/>
              </a:rPr>
              <a:t>внешнего 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мониторинга системы </a:t>
            </a:r>
            <a:r>
              <a:rPr lang="ru-RU" sz="2800" b="1" dirty="0">
                <a:latin typeface="Times New Roman"/>
                <a:ea typeface="Times New Roman"/>
                <a:cs typeface="Times New Roman"/>
                <a:sym typeface="Times New Roman"/>
              </a:rPr>
              <a:t>образования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46664" y="2620370"/>
            <a:ext cx="9812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Внешний мониторинг не проводился.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68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38932" y="-163773"/>
            <a:ext cx="103196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Выявление развития у обучающихся способностей к научной (интеллектуальной), творческой, физкультурно-спортивной деятельности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Personal Computer\Desktop\грамоты дети\IMG_20260223_113826_5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6792" y="1703611"/>
            <a:ext cx="3426086" cy="491568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217158" y="1132764"/>
            <a:ext cx="3643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Муниципальный уровень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962" y="1731612"/>
            <a:ext cx="3574551" cy="503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907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2025-04-22_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718" y="397241"/>
            <a:ext cx="4383654" cy="602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372" y="499263"/>
            <a:ext cx="4053208" cy="5823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639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ersonal Computer\Desktop\грамоты дети\IMG_20260223_113838_6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1776" y="173957"/>
            <a:ext cx="4527147" cy="6428127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923" y="173957"/>
            <a:ext cx="4410275" cy="6428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Сафронов 1 место день Знани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186" y="377023"/>
            <a:ext cx="4384887" cy="619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073" y="401995"/>
            <a:ext cx="4243748" cy="6174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1941" y="-719381"/>
            <a:ext cx="9923770" cy="1438762"/>
          </a:xfrm>
        </p:spPr>
        <p:txBody>
          <a:bodyPr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Республиканский уровень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Personal Computer\Desktop\грамоты дети\IMG_20260223_114119_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3120" y="767845"/>
            <a:ext cx="3894373" cy="5882989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725" y="789272"/>
            <a:ext cx="4229823" cy="588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льзовательская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TM78544816_Win32_SL_V10" id="{8934A6D9-B969-498F-A646-4B502FD69C4E}" vid="{AA78C1C8-456D-41A9-83FC-BC8B9A8EE39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DD27D0-5B6E-4A0E-95B2-BB37F9D88615}">
  <ds:schemaRefs>
    <ds:schemaRef ds:uri="http://purl.org/dc/elements/1.1/"/>
    <ds:schemaRef ds:uri="http://schemas.microsoft.com/office/2006/metadata/properties"/>
    <ds:schemaRef ds:uri="http://schemas.microsoft.com/sharepoint/v3"/>
    <ds:schemaRef ds:uri="230e9df3-be65-4c73-a93b-d1236ebd677e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schemas.microsoft.com/office/2006/documentManagement/types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FAE0208-DBD5-43E1-AC6B-D2AD9623F0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8CD342-50C4-441F-B4A3-7D5ADB05713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1105</TotalTime>
  <Words>535</Words>
  <Application>Microsoft Office PowerPoint</Application>
  <PresentationFormat>Произвольный</PresentationFormat>
  <Paragraphs>134</Paragraphs>
  <Slides>23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Пользовательская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Республиканский уровень</vt:lpstr>
      <vt:lpstr>Всероссийский уровень</vt:lpstr>
      <vt:lpstr>Презентация PowerPoint</vt:lpstr>
      <vt:lpstr>Презентация PowerPoint</vt:lpstr>
      <vt:lpstr>Презентация PowerPoint</vt:lpstr>
      <vt:lpstr>5. Транслирование в педагогических коллективах опыта практических результатов своей профессиональной деятельности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6. Активное участие  в работе методических объединений педагогов своей образовательной организации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Ира Кижапкина</dc:creator>
  <cp:lastModifiedBy>учитель</cp:lastModifiedBy>
  <cp:revision>66</cp:revision>
  <cp:lastPrinted>2026-02-26T12:08:37Z</cp:lastPrinted>
  <dcterms:created xsi:type="dcterms:W3CDTF">2024-01-11T18:09:01Z</dcterms:created>
  <dcterms:modified xsi:type="dcterms:W3CDTF">2026-02-27T10:49:06Z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